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DB5E9-72FF-C600-E722-60AE1298AA21}" v="6" dt="2022-08-25T10:03:22.810"/>
    <p1510:client id="{227FFA2B-6392-534B-CE68-8326CAA50B75}" v="24" dt="2022-08-25T14:28:49.281"/>
    <p1510:client id="{4864CD8E-1FA4-469C-42A2-8A336D47995A}" v="357" dt="2022-08-25T10:37:56.531"/>
    <p1510:client id="{5FDDB70C-1B3B-9724-D709-53E556CC3CF4}" v="3" dt="2022-08-24T13:17:18.744"/>
    <p1510:client id="{80051A34-1AF8-44B6-86B0-0598B3B8BC3C}" v="32" dt="2022-08-24T16:04:48.916"/>
    <p1510:client id="{9FE7E773-37B9-4D4A-948D-843B19D20795}" v="3" dt="2022-08-24T12:45:12.087"/>
    <p1510:client id="{B1B2AE1E-9931-03B8-93F7-61C2F5335F6A}" v="66" dt="2022-08-24T12:52:30.625"/>
    <p1510:client id="{E210B1C0-165E-835A-C1FF-134A0D0D33BB}" v="12" dt="2022-08-25T10:44:48.933"/>
    <p1510:client id="{F0BBAE02-42DF-49A6-A944-170039A2873F}" v="498" dt="2022-08-24T13:48:30.680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a Krasniqi" userId="S::ark@chronoshub.io::77857ac5-5b41-4718-92aa-1eb2ae38c698" providerId="AD" clId="Web-{F767C181-8CA8-93A5-6941-FC4C5A90DB46}"/>
    <pc:docChg chg="modSld">
      <pc:chgData name="Ariana Krasniqi" userId="S::ark@chronoshub.io::77857ac5-5b41-4718-92aa-1eb2ae38c698" providerId="AD" clId="Web-{F767C181-8CA8-93A5-6941-FC4C5A90DB46}" dt="2022-07-20T20:44:51.160" v="7" actId="1076"/>
      <pc:docMkLst>
        <pc:docMk/>
      </pc:docMkLst>
      <pc:sldChg chg="addSp delSp modSp">
        <pc:chgData name="Ariana Krasniqi" userId="S::ark@chronoshub.io::77857ac5-5b41-4718-92aa-1eb2ae38c698" providerId="AD" clId="Web-{F767C181-8CA8-93A5-6941-FC4C5A90DB46}" dt="2022-07-20T20:44:51.160" v="7" actId="1076"/>
        <pc:sldMkLst>
          <pc:docMk/>
          <pc:sldMk cId="3224061818" sldId="3769"/>
        </pc:sldMkLst>
        <pc:picChg chg="add mod">
          <ac:chgData name="Ariana Krasniqi" userId="S::ark@chronoshub.io::77857ac5-5b41-4718-92aa-1eb2ae38c698" providerId="AD" clId="Web-{F767C181-8CA8-93A5-6941-FC4C5A90DB46}" dt="2022-07-20T20:44:51.160" v="7" actId="1076"/>
          <ac:picMkLst>
            <pc:docMk/>
            <pc:sldMk cId="3224061818" sldId="3769"/>
            <ac:picMk id="2" creationId="{03D10CFF-A619-8D95-912D-E4DAF0B46C25}"/>
          </ac:picMkLst>
        </pc:picChg>
        <pc:picChg chg="del">
          <ac:chgData name="Ariana Krasniqi" userId="S::ark@chronoshub.io::77857ac5-5b41-4718-92aa-1eb2ae38c698" providerId="AD" clId="Web-{F767C181-8CA8-93A5-6941-FC4C5A90DB46}" dt="2022-07-20T20:44:38.957" v="3"/>
          <ac:picMkLst>
            <pc:docMk/>
            <pc:sldMk cId="3224061818" sldId="3769"/>
            <ac:picMk id="8" creationId="{595ED555-786E-B104-6645-C3F7F815DDD1}"/>
          </ac:picMkLst>
        </pc:picChg>
        <pc:picChg chg="del">
          <ac:chgData name="Ariana Krasniqi" userId="S::ark@chronoshub.io::77857ac5-5b41-4718-92aa-1eb2ae38c698" providerId="AD" clId="Web-{F767C181-8CA8-93A5-6941-FC4C5A90DB46}" dt="2022-07-20T20:44:42.660" v="5"/>
          <ac:picMkLst>
            <pc:docMk/>
            <pc:sldMk cId="3224061818" sldId="3769"/>
            <ac:picMk id="33" creationId="{2018F180-CC0F-2848-9644-78710D258D25}"/>
          </ac:picMkLst>
        </pc:picChg>
      </pc:sldChg>
    </pc:docChg>
  </pc:docChgLst>
  <pc:docChgLst>
    <pc:chgData name="Romy Beard" userId="S::rb@chronoshub.io::00a7506f-ec3f-4b47-807d-bc578714b8a6" providerId="AD" clId="Web-{2907DC0B-0849-FF8F-E45C-05A1B18117D5}"/>
    <pc:docChg chg="addSld">
      <pc:chgData name="Romy Beard" userId="S::rb@chronoshub.io::00a7506f-ec3f-4b47-807d-bc578714b8a6" providerId="AD" clId="Web-{2907DC0B-0849-FF8F-E45C-05A1B18117D5}" dt="2022-08-19T14:34:06.392" v="0"/>
      <pc:docMkLst>
        <pc:docMk/>
      </pc:docMkLst>
      <pc:sldChg chg="add">
        <pc:chgData name="Romy Beard" userId="S::rb@chronoshub.io::00a7506f-ec3f-4b47-807d-bc578714b8a6" providerId="AD" clId="Web-{2907DC0B-0849-FF8F-E45C-05A1B18117D5}" dt="2022-08-19T14:34:06.392" v="0"/>
        <pc:sldMkLst>
          <pc:docMk/>
          <pc:sldMk cId="3902225572" sldId="3807"/>
        </pc:sldMkLst>
      </pc:sldChg>
    </pc:docChg>
  </pc:docChgLst>
  <pc:docChgLst>
    <pc:chgData name="Vivi Billesø" userId="S::vb@chronoshub.io::748e3de5-6b58-4715-abe3-cbd4cc9e780b" providerId="AD" clId="Web-{E210B1C0-165E-835A-C1FF-134A0D0D33BB}"/>
    <pc:docChg chg="modSld">
      <pc:chgData name="Vivi Billesø" userId="S::vb@chronoshub.io::748e3de5-6b58-4715-abe3-cbd4cc9e780b" providerId="AD" clId="Web-{E210B1C0-165E-835A-C1FF-134A0D0D33BB}" dt="2022-08-25T10:44:48.933" v="11" actId="1076"/>
      <pc:docMkLst>
        <pc:docMk/>
      </pc:docMkLst>
      <pc:sldChg chg="modSp">
        <pc:chgData name="Vivi Billesø" userId="S::vb@chronoshub.io::748e3de5-6b58-4715-abe3-cbd4cc9e780b" providerId="AD" clId="Web-{E210B1C0-165E-835A-C1FF-134A0D0D33BB}" dt="2022-08-25T10:44:48.933" v="11" actId="1076"/>
        <pc:sldMkLst>
          <pc:docMk/>
          <pc:sldMk cId="1088930801" sldId="3810"/>
        </pc:sldMkLst>
        <pc:picChg chg="mod">
          <ac:chgData name="Vivi Billesø" userId="S::vb@chronoshub.io::748e3de5-6b58-4715-abe3-cbd4cc9e780b" providerId="AD" clId="Web-{E210B1C0-165E-835A-C1FF-134A0D0D33BB}" dt="2022-08-25T10:44:48.933" v="11" actId="1076"/>
          <ac:picMkLst>
            <pc:docMk/>
            <pc:sldMk cId="1088930801" sldId="3810"/>
            <ac:picMk id="11" creationId="{9D053BC3-FC0B-F695-14A3-20B11FB474FE}"/>
          </ac:picMkLst>
        </pc:picChg>
      </pc:sldChg>
      <pc:sldChg chg="modSp">
        <pc:chgData name="Vivi Billesø" userId="S::vb@chronoshub.io::748e3de5-6b58-4715-abe3-cbd4cc9e780b" providerId="AD" clId="Web-{E210B1C0-165E-835A-C1FF-134A0D0D33BB}" dt="2022-08-25T10:44:30.277" v="8" actId="1076"/>
        <pc:sldMkLst>
          <pc:docMk/>
          <pc:sldMk cId="844123643" sldId="3811"/>
        </pc:sldMkLst>
        <pc:picChg chg="mod">
          <ac:chgData name="Vivi Billesø" userId="S::vb@chronoshub.io::748e3de5-6b58-4715-abe3-cbd4cc9e780b" providerId="AD" clId="Web-{E210B1C0-165E-835A-C1FF-134A0D0D33BB}" dt="2022-08-25T10:44:30.277" v="8" actId="1076"/>
          <ac:picMkLst>
            <pc:docMk/>
            <pc:sldMk cId="844123643" sldId="3811"/>
            <ac:picMk id="11" creationId="{9D053BC3-FC0B-F695-14A3-20B11FB474FE}"/>
          </ac:picMkLst>
        </pc:picChg>
      </pc:sldChg>
      <pc:sldChg chg="modSp">
        <pc:chgData name="Vivi Billesø" userId="S::vb@chronoshub.io::748e3de5-6b58-4715-abe3-cbd4cc9e780b" providerId="AD" clId="Web-{E210B1C0-165E-835A-C1FF-134A0D0D33BB}" dt="2022-08-25T10:44:22.870" v="7" actId="1076"/>
        <pc:sldMkLst>
          <pc:docMk/>
          <pc:sldMk cId="2024495218" sldId="3812"/>
        </pc:sldMkLst>
        <pc:picChg chg="mod">
          <ac:chgData name="Vivi Billesø" userId="S::vb@chronoshub.io::748e3de5-6b58-4715-abe3-cbd4cc9e780b" providerId="AD" clId="Web-{E210B1C0-165E-835A-C1FF-134A0D0D33BB}" dt="2022-08-25T10:44:22.870" v="7" actId="1076"/>
          <ac:picMkLst>
            <pc:docMk/>
            <pc:sldMk cId="2024495218" sldId="3812"/>
            <ac:picMk id="11" creationId="{9D053BC3-FC0B-F695-14A3-20B11FB474FE}"/>
          </ac:picMkLst>
        </pc:picChg>
      </pc:sldChg>
    </pc:docChg>
  </pc:docChgLst>
  <pc:docChgLst>
    <pc:chgData name="Ariana Krasniqi" userId="77857ac5-5b41-4718-92aa-1eb2ae38c698" providerId="ADAL" clId="{F0BBAE02-42DF-49A6-A944-170039A2873F}"/>
    <pc:docChg chg="undo custSel addSld delSld modSld sldOrd">
      <pc:chgData name="Ariana Krasniqi" userId="77857ac5-5b41-4718-92aa-1eb2ae38c698" providerId="ADAL" clId="{F0BBAE02-42DF-49A6-A944-170039A2873F}" dt="2022-08-24T13:54:08.336" v="492" actId="27107"/>
      <pc:docMkLst>
        <pc:docMk/>
      </pc:docMkLst>
      <pc:sldChg chg="addSp modSp mod setBg">
        <pc:chgData name="Ariana Krasniqi" userId="77857ac5-5b41-4718-92aa-1eb2ae38c698" providerId="ADAL" clId="{F0BBAE02-42DF-49A6-A944-170039A2873F}" dt="2022-08-24T13:41:44.215" v="451" actId="404"/>
        <pc:sldMkLst>
          <pc:docMk/>
          <pc:sldMk cId="226362084" sldId="265"/>
        </pc:sldMkLst>
        <pc:spChg chg="add 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2" creationId="{E481F89C-31F0-5851-EA18-DBF75258C9B8}"/>
          </ac:spMkLst>
        </pc:spChg>
        <pc:spChg chg="add 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3" creationId="{2057B93F-276A-A406-05AC-05648DD96A06}"/>
          </ac:spMkLst>
        </pc:spChg>
        <pc:spChg chg="mod">
          <ac:chgData name="Ariana Krasniqi" userId="77857ac5-5b41-4718-92aa-1eb2ae38c698" providerId="ADAL" clId="{F0BBAE02-42DF-49A6-A944-170039A2873F}" dt="2022-08-24T13:28:40.298" v="184" actId="1076"/>
          <ac:spMkLst>
            <pc:docMk/>
            <pc:sldMk cId="226362084" sldId="265"/>
            <ac:spMk id="4" creationId="{6A0EC568-FDB9-B54D-ADFE-39F97677F8A3}"/>
          </ac:spMkLst>
        </pc:spChg>
        <pc:spChg chg="add 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5" creationId="{263B5C46-EAE3-C4E2-F0EE-5B28A26E1428}"/>
          </ac:spMkLst>
        </pc:spChg>
        <pc:spChg chg="add 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6" creationId="{5C59552D-7D0F-1BC0-39CE-411DDD25A390}"/>
          </ac:spMkLst>
        </pc:spChg>
        <pc:spChg chg="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13" creationId="{9BA8857E-F685-2249-A01B-509D5307AEAB}"/>
          </ac:spMkLst>
        </pc:spChg>
        <pc:spChg chg="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14" creationId="{2EE37EAA-5D2E-4A49-ABAA-2FEAE1488B4B}"/>
          </ac:spMkLst>
        </pc:spChg>
        <pc:spChg chg="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28:50.616" v="188" actId="1076"/>
          <ac:spMkLst>
            <pc:docMk/>
            <pc:sldMk cId="226362084" sldId="265"/>
            <ac:spMk id="16" creationId="{6DB600DF-1610-0544-A813-F9415A500BC2}"/>
          </ac:spMkLst>
        </pc:spChg>
        <pc:spChg chg="mod">
          <ac:chgData name="Ariana Krasniqi" userId="77857ac5-5b41-4718-92aa-1eb2ae38c698" providerId="ADAL" clId="{F0BBAE02-42DF-49A6-A944-170039A2873F}" dt="2022-08-24T13:28:46.203" v="187" actId="14100"/>
          <ac:spMkLst>
            <pc:docMk/>
            <pc:sldMk cId="226362084" sldId="265"/>
            <ac:spMk id="18" creationId="{6B395C48-F0BA-7B47-9F93-EE3938C785B1}"/>
          </ac:spMkLst>
        </pc:spChg>
        <pc:spChg chg="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19" creationId="{5708229C-3F4E-5743-A26A-F9A627C95B95}"/>
          </ac:spMkLst>
        </pc:spChg>
        <pc:spChg chg="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20" creationId="{FB96CA7E-0427-2848-8431-91D39C145CEE}"/>
          </ac:spMkLst>
        </pc:spChg>
        <pc:spChg chg="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21" creationId="{AEDE979D-451B-D24A-AE3D-5BC59FDF7470}"/>
          </ac:spMkLst>
        </pc:spChg>
        <pc:picChg chg="add mod">
          <ac:chgData name="Ariana Krasniqi" userId="77857ac5-5b41-4718-92aa-1eb2ae38c698" providerId="ADAL" clId="{F0BBAE02-42DF-49A6-A944-170039A2873F}" dt="2022-08-24T13:27:16.603" v="163" actId="12789"/>
          <ac:picMkLst>
            <pc:docMk/>
            <pc:sldMk cId="226362084" sldId="265"/>
            <ac:picMk id="8" creationId="{ECD94DCA-53D9-90DC-FCBB-4DD43FB832ED}"/>
          </ac:picMkLst>
        </pc:picChg>
        <pc:picChg chg="add mod">
          <ac:chgData name="Ariana Krasniqi" userId="77857ac5-5b41-4718-92aa-1eb2ae38c698" providerId="ADAL" clId="{F0BBAE02-42DF-49A6-A944-170039A2873F}" dt="2022-08-24T13:27:16.603" v="163" actId="12789"/>
          <ac:picMkLst>
            <pc:docMk/>
            <pc:sldMk cId="226362084" sldId="265"/>
            <ac:picMk id="9" creationId="{F91F5F57-3C63-4DB8-B703-C633B5338938}"/>
          </ac:picMkLst>
        </pc:picChg>
      </pc:sldChg>
      <pc:sldChg chg="addSp delSp modSp mod setBg">
        <pc:chgData name="Ariana Krasniqi" userId="77857ac5-5b41-4718-92aa-1eb2ae38c698" providerId="ADAL" clId="{F0BBAE02-42DF-49A6-A944-170039A2873F}" dt="2022-08-24T13:54:08.336" v="492" actId="27107"/>
        <pc:sldMkLst>
          <pc:docMk/>
          <pc:sldMk cId="458920210" sldId="276"/>
        </pc:sldMkLst>
        <pc:spChg chg="mod">
          <ac:chgData name="Ariana Krasniqi" userId="77857ac5-5b41-4718-92aa-1eb2ae38c698" providerId="ADAL" clId="{F0BBAE02-42DF-49A6-A944-170039A2873F}" dt="2022-08-24T13:39:19.583" v="397" actId="1037"/>
          <ac:spMkLst>
            <pc:docMk/>
            <pc:sldMk cId="458920210" sldId="276"/>
            <ac:spMk id="2" creationId="{972A3ABF-CC99-0E49-AC21-66740B38BB49}"/>
          </ac:spMkLst>
        </pc:spChg>
        <pc:spChg chg="mod">
          <ac:chgData name="Ariana Krasniqi" userId="77857ac5-5b41-4718-92aa-1eb2ae38c698" providerId="ADAL" clId="{F0BBAE02-42DF-49A6-A944-170039A2873F}" dt="2022-08-24T13:39:27.901" v="405" actId="20577"/>
          <ac:spMkLst>
            <pc:docMk/>
            <pc:sldMk cId="458920210" sldId="276"/>
            <ac:spMk id="3" creationId="{9285AA33-EFBD-1848-9088-5B87BAA4737C}"/>
          </ac:spMkLst>
        </pc:spChg>
        <pc:spChg chg="mod">
          <ac:chgData name="Ariana Krasniqi" userId="77857ac5-5b41-4718-92aa-1eb2ae38c698" providerId="ADAL" clId="{F0BBAE02-42DF-49A6-A944-170039A2873F}" dt="2022-08-24T13:54:08.336" v="492" actId="27107"/>
          <ac:spMkLst>
            <pc:docMk/>
            <pc:sldMk cId="458920210" sldId="276"/>
            <ac:spMk id="4" creationId="{E97EDF08-FAB2-664E-A174-811A2385A85E}"/>
          </ac:spMkLst>
        </pc:spChg>
        <pc:spChg chg="mod">
          <ac:chgData name="Ariana Krasniqi" userId="77857ac5-5b41-4718-92aa-1eb2ae38c698" providerId="ADAL" clId="{F0BBAE02-42DF-49A6-A944-170039A2873F}" dt="2022-08-24T13:39:19.583" v="397" actId="1037"/>
          <ac:spMkLst>
            <pc:docMk/>
            <pc:sldMk cId="458920210" sldId="276"/>
            <ac:spMk id="5" creationId="{059B687B-90FA-3A45-87F9-BDEDC70BD1D6}"/>
          </ac:spMkLst>
        </pc:spChg>
        <pc:picChg chg="add del">
          <ac:chgData name="Ariana Krasniqi" userId="77857ac5-5b41-4718-92aa-1eb2ae38c698" providerId="ADAL" clId="{F0BBAE02-42DF-49A6-A944-170039A2873F}" dt="2022-08-24T13:40:33.136" v="433" actId="478"/>
          <ac:picMkLst>
            <pc:docMk/>
            <pc:sldMk cId="458920210" sldId="276"/>
            <ac:picMk id="6" creationId="{D5F9F612-5316-2C44-96EE-E564074E501E}"/>
          </ac:picMkLst>
        </pc:picChg>
        <pc:picChg chg="add mod">
          <ac:chgData name="Ariana Krasniqi" userId="77857ac5-5b41-4718-92aa-1eb2ae38c698" providerId="ADAL" clId="{F0BBAE02-42DF-49A6-A944-170039A2873F}" dt="2022-08-24T13:40:20.861" v="428" actId="1076"/>
          <ac:picMkLst>
            <pc:docMk/>
            <pc:sldMk cId="458920210" sldId="276"/>
            <ac:picMk id="7" creationId="{E1907CA0-D8A1-E036-7B4B-1CE513327214}"/>
          </ac:picMkLst>
        </pc:picChg>
      </pc:sldChg>
      <pc:sldChg chg="del">
        <pc:chgData name="Ariana Krasniqi" userId="77857ac5-5b41-4718-92aa-1eb2ae38c698" providerId="ADAL" clId="{F0BBAE02-42DF-49A6-A944-170039A2873F}" dt="2022-08-24T13:38:16.313" v="373" actId="2696"/>
        <pc:sldMkLst>
          <pc:docMk/>
          <pc:sldMk cId="1094527098" sldId="3802"/>
        </pc:sldMkLst>
      </pc:sldChg>
      <pc:sldChg chg="del">
        <pc:chgData name="Ariana Krasniqi" userId="77857ac5-5b41-4718-92aa-1eb2ae38c698" providerId="ADAL" clId="{F0BBAE02-42DF-49A6-A944-170039A2873F}" dt="2022-08-24T13:34:43.078" v="294" actId="2696"/>
        <pc:sldMkLst>
          <pc:docMk/>
          <pc:sldMk cId="660746481" sldId="3803"/>
        </pc:sldMkLst>
      </pc:sldChg>
      <pc:sldChg chg="del">
        <pc:chgData name="Ariana Krasniqi" userId="77857ac5-5b41-4718-92aa-1eb2ae38c698" providerId="ADAL" clId="{F0BBAE02-42DF-49A6-A944-170039A2873F}" dt="2022-08-24T13:41:22.203" v="448" actId="2696"/>
        <pc:sldMkLst>
          <pc:docMk/>
          <pc:sldMk cId="1208207896" sldId="3804"/>
        </pc:sldMkLst>
      </pc:sldChg>
      <pc:sldChg chg="modSp del mod">
        <pc:chgData name="Ariana Krasniqi" userId="77857ac5-5b41-4718-92aa-1eb2ae38c698" providerId="ADAL" clId="{F0BBAE02-42DF-49A6-A944-170039A2873F}" dt="2022-08-24T13:40:50.225" v="435" actId="2696"/>
        <pc:sldMkLst>
          <pc:docMk/>
          <pc:sldMk cId="1494604583" sldId="3805"/>
        </pc:sldMkLst>
        <pc:picChg chg="mod">
          <ac:chgData name="Ariana Krasniqi" userId="77857ac5-5b41-4718-92aa-1eb2ae38c698" providerId="ADAL" clId="{F0BBAE02-42DF-49A6-A944-170039A2873F}" dt="2022-08-24T13:38:34.142" v="376" actId="1076"/>
          <ac:picMkLst>
            <pc:docMk/>
            <pc:sldMk cId="1494604583" sldId="3805"/>
            <ac:picMk id="5" creationId="{F0CC620E-0905-6E9F-307D-A7FB567E15D7}"/>
          </ac:picMkLst>
        </pc:picChg>
      </pc:sldChg>
      <pc:sldChg chg="del">
        <pc:chgData name="Ariana Krasniqi" userId="77857ac5-5b41-4718-92aa-1eb2ae38c698" providerId="ADAL" clId="{F0BBAE02-42DF-49A6-A944-170039A2873F}" dt="2022-08-24T13:36:25.086" v="333" actId="2696"/>
        <pc:sldMkLst>
          <pc:docMk/>
          <pc:sldMk cId="3731938432" sldId="3806"/>
        </pc:sldMkLst>
      </pc:sldChg>
      <pc:sldChg chg="modSp del mod">
        <pc:chgData name="Ariana Krasniqi" userId="77857ac5-5b41-4718-92aa-1eb2ae38c698" providerId="ADAL" clId="{F0BBAE02-42DF-49A6-A944-170039A2873F}" dt="2022-08-24T13:27:26.253" v="164" actId="2696"/>
        <pc:sldMkLst>
          <pc:docMk/>
          <pc:sldMk cId="3902225572" sldId="3807"/>
        </pc:sldMkLst>
        <pc:spChg chg="mod">
          <ac:chgData name="Ariana Krasniqi" userId="77857ac5-5b41-4718-92aa-1eb2ae38c698" providerId="ADAL" clId="{F0BBAE02-42DF-49A6-A944-170039A2873F}" dt="2022-08-24T13:19:02.953" v="6"/>
          <ac:spMkLst>
            <pc:docMk/>
            <pc:sldMk cId="3902225572" sldId="3807"/>
            <ac:spMk id="6" creationId="{BEE6CFF8-E2B5-A472-DDDD-A99E057EE315}"/>
          </ac:spMkLst>
        </pc:spChg>
        <pc:picChg chg="mod">
          <ac:chgData name="Ariana Krasniqi" userId="77857ac5-5b41-4718-92aa-1eb2ae38c698" providerId="ADAL" clId="{F0BBAE02-42DF-49A6-A944-170039A2873F}" dt="2022-08-24T13:20:18.634" v="9" actId="1076"/>
          <ac:picMkLst>
            <pc:docMk/>
            <pc:sldMk cId="3902225572" sldId="3807"/>
            <ac:picMk id="12" creationId="{D11A15C2-8856-8656-F579-0CBF3428980C}"/>
          </ac:picMkLst>
        </pc:picChg>
      </pc:sldChg>
      <pc:sldChg chg="modSp del mod">
        <pc:chgData name="Ariana Krasniqi" userId="77857ac5-5b41-4718-92aa-1eb2ae38c698" providerId="ADAL" clId="{F0BBAE02-42DF-49A6-A944-170039A2873F}" dt="2022-08-24T13:43:22.536" v="490" actId="2696"/>
        <pc:sldMkLst>
          <pc:docMk/>
          <pc:sldMk cId="1544008677" sldId="3808"/>
        </pc:sldMkLst>
        <pc:spChg chg="mod">
          <ac:chgData name="Ariana Krasniqi" userId="77857ac5-5b41-4718-92aa-1eb2ae38c698" providerId="ADAL" clId="{F0BBAE02-42DF-49A6-A944-170039A2873F}" dt="2022-08-24T13:29:07.111" v="192" actId="1076"/>
          <ac:spMkLst>
            <pc:docMk/>
            <pc:sldMk cId="1544008677" sldId="3808"/>
            <ac:spMk id="3" creationId="{ECB989BD-29BE-1C26-1133-2559C2E5416F}"/>
          </ac:spMkLst>
        </pc:spChg>
        <pc:spChg chg="mod">
          <ac:chgData name="Ariana Krasniqi" userId="77857ac5-5b41-4718-92aa-1eb2ae38c698" providerId="ADAL" clId="{F0BBAE02-42DF-49A6-A944-170039A2873F}" dt="2022-08-24T13:29:02.805" v="191" actId="404"/>
          <ac:spMkLst>
            <pc:docMk/>
            <pc:sldMk cId="1544008677" sldId="3808"/>
            <ac:spMk id="4" creationId="{6A0EC568-FDB9-B54D-ADFE-39F97677F8A3}"/>
          </ac:spMkLst>
        </pc:spChg>
        <pc:spChg chg="mod">
          <ac:chgData name="Ariana Krasniqi" userId="77857ac5-5b41-4718-92aa-1eb2ae38c698" providerId="ADAL" clId="{F0BBAE02-42DF-49A6-A944-170039A2873F}" dt="2022-08-24T13:34:35.067" v="293" actId="5793"/>
          <ac:spMkLst>
            <pc:docMk/>
            <pc:sldMk cId="1544008677" sldId="3808"/>
            <ac:spMk id="6" creationId="{BEE6CFF8-E2B5-A472-DDDD-A99E057EE315}"/>
          </ac:spMkLst>
        </pc:spChg>
      </pc:sldChg>
      <pc:sldChg chg="addSp delSp modSp mod ord">
        <pc:chgData name="Ariana Krasniqi" userId="77857ac5-5b41-4718-92aa-1eb2ae38c698" providerId="ADAL" clId="{F0BBAE02-42DF-49A6-A944-170039A2873F}" dt="2022-08-24T13:49:29.481" v="491" actId="33524"/>
        <pc:sldMkLst>
          <pc:docMk/>
          <pc:sldMk cId="1088930801" sldId="3810"/>
        </pc:sldMkLst>
        <pc:spChg chg="mod">
          <ac:chgData name="Ariana Krasniqi" userId="77857ac5-5b41-4718-92aa-1eb2ae38c698" providerId="ADAL" clId="{F0BBAE02-42DF-49A6-A944-170039A2873F}" dt="2022-08-24T13:32:32.353" v="253" actId="1076"/>
          <ac:spMkLst>
            <pc:docMk/>
            <pc:sldMk cId="1088930801" sldId="3810"/>
            <ac:spMk id="4" creationId="{6A0EC568-FDB9-B54D-ADFE-39F97677F8A3}"/>
          </ac:spMkLst>
        </pc:spChg>
        <pc:spChg chg="del mod">
          <ac:chgData name="Ariana Krasniqi" userId="77857ac5-5b41-4718-92aa-1eb2ae38c698" providerId="ADAL" clId="{F0BBAE02-42DF-49A6-A944-170039A2873F}" dt="2022-08-24T13:29:52.725" v="204" actId="478"/>
          <ac:spMkLst>
            <pc:docMk/>
            <pc:sldMk cId="1088930801" sldId="3810"/>
            <ac:spMk id="9" creationId="{2970F81B-B9E5-2245-B88E-805831083C0B}"/>
          </ac:spMkLst>
        </pc:spChg>
        <pc:spChg chg="add del">
          <ac:chgData name="Ariana Krasniqi" userId="77857ac5-5b41-4718-92aa-1eb2ae38c698" providerId="ADAL" clId="{F0BBAE02-42DF-49A6-A944-170039A2873F}" dt="2022-08-24T13:19:11.900" v="8" actId="478"/>
          <ac:spMkLst>
            <pc:docMk/>
            <pc:sldMk cId="1088930801" sldId="3810"/>
            <ac:spMk id="10" creationId="{8F2DB5B9-BB01-D042-7189-94032F938CC8}"/>
          </ac:spMkLst>
        </pc:spChg>
        <pc:spChg chg="mod">
          <ac:chgData name="Ariana Krasniqi" userId="77857ac5-5b41-4718-92aa-1eb2ae38c698" providerId="ADAL" clId="{F0BBAE02-42DF-49A6-A944-170039A2873F}" dt="2022-08-24T13:49:29.481" v="491" actId="33524"/>
          <ac:spMkLst>
            <pc:docMk/>
            <pc:sldMk cId="1088930801" sldId="3810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32:39.510" v="254" actId="14100"/>
          <ac:spMkLst>
            <pc:docMk/>
            <pc:sldMk cId="1088930801" sldId="3810"/>
            <ac:spMk id="16" creationId="{6DB600DF-1610-0544-A813-F9415A500BC2}"/>
          </ac:spMkLst>
        </pc:spChg>
        <pc:picChg chg="add del">
          <ac:chgData name="Ariana Krasniqi" userId="77857ac5-5b41-4718-92aa-1eb2ae38c698" providerId="ADAL" clId="{F0BBAE02-42DF-49A6-A944-170039A2873F}" dt="2022-08-24T13:17:54.467" v="1"/>
          <ac:picMkLst>
            <pc:docMk/>
            <pc:sldMk cId="1088930801" sldId="3810"/>
            <ac:picMk id="2" creationId="{4D21021A-F71A-4788-1AD3-E4D6A9512FE0}"/>
          </ac:picMkLst>
        </pc:picChg>
        <pc:picChg chg="add del mod">
          <ac:chgData name="Ariana Krasniqi" userId="77857ac5-5b41-4718-92aa-1eb2ae38c698" providerId="ADAL" clId="{F0BBAE02-42DF-49A6-A944-170039A2873F}" dt="2022-08-24T13:18:16.948" v="4" actId="478"/>
          <ac:picMkLst>
            <pc:docMk/>
            <pc:sldMk cId="1088930801" sldId="3810"/>
            <ac:picMk id="3" creationId="{F4F4D79B-68B0-6F82-843A-371F5B3193C3}"/>
          </ac:picMkLst>
        </pc:picChg>
        <pc:picChg chg="del mod">
          <ac:chgData name="Ariana Krasniqi" userId="77857ac5-5b41-4718-92aa-1eb2ae38c698" providerId="ADAL" clId="{F0BBAE02-42DF-49A6-A944-170039A2873F}" dt="2022-08-24T13:29:37.867" v="198" actId="478"/>
          <ac:picMkLst>
            <pc:docMk/>
            <pc:sldMk cId="1088930801" sldId="3810"/>
            <ac:picMk id="7" creationId="{8CB6ED96-4BA0-7C48-8D2A-6DF683F52880}"/>
          </ac:picMkLst>
        </pc:picChg>
        <pc:picChg chg="del mod">
          <ac:chgData name="Ariana Krasniqi" userId="77857ac5-5b41-4718-92aa-1eb2ae38c698" providerId="ADAL" clId="{F0BBAE02-42DF-49A6-A944-170039A2873F}" dt="2022-08-24T13:31:56.803" v="246" actId="478"/>
          <ac:picMkLst>
            <pc:docMk/>
            <pc:sldMk cId="1088930801" sldId="3810"/>
            <ac:picMk id="8" creationId="{B311B2D0-02E8-5146-B89D-E9960269DCEE}"/>
          </ac:picMkLst>
        </pc:picChg>
        <pc:picChg chg="add mod">
          <ac:chgData name="Ariana Krasniqi" userId="77857ac5-5b41-4718-92aa-1eb2ae38c698" providerId="ADAL" clId="{F0BBAE02-42DF-49A6-A944-170039A2873F}" dt="2022-08-24T13:29:57.451" v="205" actId="1076"/>
          <ac:picMkLst>
            <pc:docMk/>
            <pc:sldMk cId="1088930801" sldId="3810"/>
            <ac:picMk id="11" creationId="{9D053BC3-FC0B-F695-14A3-20B11FB474FE}"/>
          </ac:picMkLst>
        </pc:picChg>
        <pc:picChg chg="add mod">
          <ac:chgData name="Ariana Krasniqi" userId="77857ac5-5b41-4718-92aa-1eb2ae38c698" providerId="ADAL" clId="{F0BBAE02-42DF-49A6-A944-170039A2873F}" dt="2022-08-24T13:31:43.976" v="243" actId="1076"/>
          <ac:picMkLst>
            <pc:docMk/>
            <pc:sldMk cId="1088930801" sldId="3810"/>
            <ac:picMk id="12" creationId="{50B55F66-80F3-767B-F362-2A7B1370E82A}"/>
          </ac:picMkLst>
        </pc:picChg>
      </pc:sldChg>
      <pc:sldChg chg="modSp add mod">
        <pc:chgData name="Ariana Krasniqi" userId="77857ac5-5b41-4718-92aa-1eb2ae38c698" providerId="ADAL" clId="{F0BBAE02-42DF-49A6-A944-170039A2873F}" dt="2022-08-24T13:37:41.480" v="368" actId="14100"/>
        <pc:sldMkLst>
          <pc:docMk/>
          <pc:sldMk cId="844123643" sldId="3811"/>
        </pc:sldMkLst>
        <pc:spChg chg="mod">
          <ac:chgData name="Ariana Krasniqi" userId="77857ac5-5b41-4718-92aa-1eb2ae38c698" providerId="ADAL" clId="{F0BBAE02-42DF-49A6-A944-170039A2873F}" dt="2022-08-24T13:36:14.952" v="332" actId="552"/>
          <ac:spMkLst>
            <pc:docMk/>
            <pc:sldMk cId="844123643" sldId="3811"/>
            <ac:spMk id="4" creationId="{6A0EC568-FDB9-B54D-ADFE-39F97677F8A3}"/>
          </ac:spMkLst>
        </pc:spChg>
        <pc:spChg chg="mod">
          <ac:chgData name="Ariana Krasniqi" userId="77857ac5-5b41-4718-92aa-1eb2ae38c698" providerId="ADAL" clId="{F0BBAE02-42DF-49A6-A944-170039A2873F}" dt="2022-08-24T13:37:41.480" v="368" actId="14100"/>
          <ac:spMkLst>
            <pc:docMk/>
            <pc:sldMk cId="844123643" sldId="3811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36:14.952" v="332" actId="552"/>
          <ac:spMkLst>
            <pc:docMk/>
            <pc:sldMk cId="844123643" sldId="3811"/>
            <ac:spMk id="16" creationId="{6DB600DF-1610-0544-A813-F9415A500BC2}"/>
          </ac:spMkLst>
        </pc:spChg>
        <pc:picChg chg="mod">
          <ac:chgData name="Ariana Krasniqi" userId="77857ac5-5b41-4718-92aa-1eb2ae38c698" providerId="ADAL" clId="{F0BBAE02-42DF-49A6-A944-170039A2873F}" dt="2022-08-24T13:35:49.469" v="310" actId="14826"/>
          <ac:picMkLst>
            <pc:docMk/>
            <pc:sldMk cId="844123643" sldId="3811"/>
            <ac:picMk id="11" creationId="{9D053BC3-FC0B-F695-14A3-20B11FB474FE}"/>
          </ac:picMkLst>
        </pc:picChg>
      </pc:sldChg>
      <pc:sldChg chg="modSp add mod">
        <pc:chgData name="Ariana Krasniqi" userId="77857ac5-5b41-4718-92aa-1eb2ae38c698" providerId="ADAL" clId="{F0BBAE02-42DF-49A6-A944-170039A2873F}" dt="2022-08-24T13:37:24.262" v="365" actId="255"/>
        <pc:sldMkLst>
          <pc:docMk/>
          <pc:sldMk cId="2024495218" sldId="3812"/>
        </pc:sldMkLst>
        <pc:spChg chg="mod">
          <ac:chgData name="Ariana Krasniqi" userId="77857ac5-5b41-4718-92aa-1eb2ae38c698" providerId="ADAL" clId="{F0BBAE02-42DF-49A6-A944-170039A2873F}" dt="2022-08-24T13:37:24.262" v="365" actId="255"/>
          <ac:spMkLst>
            <pc:docMk/>
            <pc:sldMk cId="2024495218" sldId="3812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37:01.209" v="362" actId="14100"/>
          <ac:spMkLst>
            <pc:docMk/>
            <pc:sldMk cId="2024495218" sldId="3812"/>
            <ac:spMk id="16" creationId="{6DB600DF-1610-0544-A813-F9415A500BC2}"/>
          </ac:spMkLst>
        </pc:spChg>
        <pc:picChg chg="mod">
          <ac:chgData name="Ariana Krasniqi" userId="77857ac5-5b41-4718-92aa-1eb2ae38c698" providerId="ADAL" clId="{F0BBAE02-42DF-49A6-A944-170039A2873F}" dt="2022-08-24T13:36:40.486" v="335" actId="14826"/>
          <ac:picMkLst>
            <pc:docMk/>
            <pc:sldMk cId="2024495218" sldId="3812"/>
            <ac:picMk id="11" creationId="{9D053BC3-FC0B-F695-14A3-20B11FB474FE}"/>
          </ac:picMkLst>
        </pc:picChg>
      </pc:sldChg>
      <pc:sldChg chg="modSp add mod">
        <pc:chgData name="Ariana Krasniqi" userId="77857ac5-5b41-4718-92aa-1eb2ae38c698" providerId="ADAL" clId="{F0BBAE02-42DF-49A6-A944-170039A2873F}" dt="2022-08-24T13:41:13.482" v="447"/>
        <pc:sldMkLst>
          <pc:docMk/>
          <pc:sldMk cId="808464565" sldId="3813"/>
        </pc:sldMkLst>
        <pc:spChg chg="mod">
          <ac:chgData name="Ariana Krasniqi" userId="77857ac5-5b41-4718-92aa-1eb2ae38c698" providerId="ADAL" clId="{F0BBAE02-42DF-49A6-A944-170039A2873F}" dt="2022-08-24T13:41:01.612" v="446" actId="20577"/>
          <ac:spMkLst>
            <pc:docMk/>
            <pc:sldMk cId="808464565" sldId="3813"/>
            <ac:spMk id="3" creationId="{9285AA33-EFBD-1848-9088-5B87BAA4737C}"/>
          </ac:spMkLst>
        </pc:spChg>
        <pc:spChg chg="mod">
          <ac:chgData name="Ariana Krasniqi" userId="77857ac5-5b41-4718-92aa-1eb2ae38c698" providerId="ADAL" clId="{F0BBAE02-42DF-49A6-A944-170039A2873F}" dt="2022-08-24T13:41:13.482" v="447"/>
          <ac:spMkLst>
            <pc:docMk/>
            <pc:sldMk cId="808464565" sldId="3813"/>
            <ac:spMk id="4" creationId="{E97EDF08-FAB2-664E-A174-811A2385A85E}"/>
          </ac:spMkLst>
        </pc:spChg>
      </pc:sldChg>
      <pc:sldChg chg="addSp modSp mod">
        <pc:chgData name="Ariana Krasniqi" userId="77857ac5-5b41-4718-92aa-1eb2ae38c698" providerId="ADAL" clId="{F0BBAE02-42DF-49A6-A944-170039A2873F}" dt="2022-08-24T13:43:14.521" v="489" actId="1076"/>
        <pc:sldMkLst>
          <pc:docMk/>
          <pc:sldMk cId="2788128064" sldId="3814"/>
        </pc:sldMkLst>
        <pc:spChg chg="mod">
          <ac:chgData name="Ariana Krasniqi" userId="77857ac5-5b41-4718-92aa-1eb2ae38c698" providerId="ADAL" clId="{F0BBAE02-42DF-49A6-A944-170039A2873F}" dt="2022-08-24T13:42:17.421" v="456" actId="404"/>
          <ac:spMkLst>
            <pc:docMk/>
            <pc:sldMk cId="2788128064" sldId="3814"/>
            <ac:spMk id="2" creationId="{972A3ABF-CC99-0E49-AC21-66740B38BB49}"/>
          </ac:spMkLst>
        </pc:spChg>
        <pc:spChg chg="mod">
          <ac:chgData name="Ariana Krasniqi" userId="77857ac5-5b41-4718-92aa-1eb2ae38c698" providerId="ADAL" clId="{F0BBAE02-42DF-49A6-A944-170039A2873F}" dt="2022-08-24T13:42:27.012" v="482" actId="20577"/>
          <ac:spMkLst>
            <pc:docMk/>
            <pc:sldMk cId="2788128064" sldId="3814"/>
            <ac:spMk id="3" creationId="{9285AA33-EFBD-1848-9088-5B87BAA4737C}"/>
          </ac:spMkLst>
        </pc:spChg>
        <pc:spChg chg="mod">
          <ac:chgData name="Ariana Krasniqi" userId="77857ac5-5b41-4718-92aa-1eb2ae38c698" providerId="ADAL" clId="{F0BBAE02-42DF-49A6-A944-170039A2873F}" dt="2022-08-24T13:43:12.292" v="488"/>
          <ac:spMkLst>
            <pc:docMk/>
            <pc:sldMk cId="2788128064" sldId="3814"/>
            <ac:spMk id="4" creationId="{E97EDF08-FAB2-664E-A174-811A2385A85E}"/>
          </ac:spMkLst>
        </pc:spChg>
        <pc:picChg chg="add mod">
          <ac:chgData name="Ariana Krasniqi" userId="77857ac5-5b41-4718-92aa-1eb2ae38c698" providerId="ADAL" clId="{F0BBAE02-42DF-49A6-A944-170039A2873F}" dt="2022-08-24T13:43:14.521" v="489" actId="1076"/>
          <ac:picMkLst>
            <pc:docMk/>
            <pc:sldMk cId="2788128064" sldId="3814"/>
            <ac:picMk id="6" creationId="{942EBCD4-CCB3-C856-1C20-4509AE2A1C18}"/>
          </ac:picMkLst>
        </pc:picChg>
        <pc:picChg chg="mod">
          <ac:chgData name="Ariana Krasniqi" userId="77857ac5-5b41-4718-92aa-1eb2ae38c698" providerId="ADAL" clId="{F0BBAE02-42DF-49A6-A944-170039A2873F}" dt="2022-08-24T13:42:52.074" v="485" actId="14826"/>
          <ac:picMkLst>
            <pc:docMk/>
            <pc:sldMk cId="2788128064" sldId="3814"/>
            <ac:picMk id="7" creationId="{E1907CA0-D8A1-E036-7B4B-1CE513327214}"/>
          </ac:picMkLst>
        </pc:picChg>
      </pc:sldChg>
    </pc:docChg>
  </pc:docChgLst>
  <pc:docChgLst>
    <pc:chgData name="Ariana Krasniqi" userId="S::ark@chronoshub.io::77857ac5-5b41-4718-92aa-1eb2ae38c698" providerId="AD" clId="Web-{B1B2AE1E-9931-03B8-93F7-61C2F5335F6A}"/>
    <pc:docChg chg="addSld delSld modSld">
      <pc:chgData name="Ariana Krasniqi" userId="S::ark@chronoshub.io::77857ac5-5b41-4718-92aa-1eb2ae38c698" providerId="AD" clId="Web-{B1B2AE1E-9931-03B8-93F7-61C2F5335F6A}" dt="2022-08-24T12:52:30.625" v="50" actId="1076"/>
      <pc:docMkLst>
        <pc:docMk/>
      </pc:docMkLst>
      <pc:sldChg chg="addSp delSp modSp mod setBg">
        <pc:chgData name="Ariana Krasniqi" userId="S::ark@chronoshub.io::77857ac5-5b41-4718-92aa-1eb2ae38c698" providerId="AD" clId="Web-{B1B2AE1E-9931-03B8-93F7-61C2F5335F6A}" dt="2022-08-24T12:44:29.503" v="40" actId="1076"/>
        <pc:sldMkLst>
          <pc:docMk/>
          <pc:sldMk cId="4102240245" sldId="3768"/>
        </pc:sldMkLst>
        <pc:picChg chg="add mod">
          <ac:chgData name="Ariana Krasniqi" userId="S::ark@chronoshub.io::77857ac5-5b41-4718-92aa-1eb2ae38c698" providerId="AD" clId="Web-{B1B2AE1E-9931-03B8-93F7-61C2F5335F6A}" dt="2022-08-24T12:43:48.408" v="35" actId="1076"/>
          <ac:picMkLst>
            <pc:docMk/>
            <pc:sldMk cId="4102240245" sldId="3768"/>
            <ac:picMk id="2" creationId="{97751F38-CBC5-92DC-CDC1-DCF070133AB1}"/>
          </ac:picMkLst>
        </pc:picChg>
        <pc:picChg chg="add mod ord">
          <ac:chgData name="Ariana Krasniqi" userId="S::ark@chronoshub.io::77857ac5-5b41-4718-92aa-1eb2ae38c698" providerId="AD" clId="Web-{B1B2AE1E-9931-03B8-93F7-61C2F5335F6A}" dt="2022-08-24T12:44:29.503" v="40" actId="1076"/>
          <ac:picMkLst>
            <pc:docMk/>
            <pc:sldMk cId="4102240245" sldId="3768"/>
            <ac:picMk id="4" creationId="{004BEC6F-0B42-4368-A6AD-0ABCB25E1E96}"/>
          </ac:picMkLst>
        </pc:picChg>
        <pc:picChg chg="del">
          <ac:chgData name="Ariana Krasniqi" userId="S::ark@chronoshub.io::77857ac5-5b41-4718-92aa-1eb2ae38c698" providerId="AD" clId="Web-{B1B2AE1E-9931-03B8-93F7-61C2F5335F6A}" dt="2022-08-24T12:43:12.126" v="31"/>
          <ac:picMkLst>
            <pc:docMk/>
            <pc:sldMk cId="4102240245" sldId="3768"/>
            <ac:picMk id="9" creationId="{2F91BBD6-99E1-8DBD-5A15-422E81088D31}"/>
          </ac:picMkLst>
        </pc:picChg>
        <pc:picChg chg="del">
          <ac:chgData name="Ariana Krasniqi" userId="S::ark@chronoshub.io::77857ac5-5b41-4718-92aa-1eb2ae38c698" providerId="AD" clId="Web-{B1B2AE1E-9931-03B8-93F7-61C2F5335F6A}" dt="2022-08-24T12:43:11.392" v="30"/>
          <ac:picMkLst>
            <pc:docMk/>
            <pc:sldMk cId="4102240245" sldId="3768"/>
            <ac:picMk id="10" creationId="{BC7AD744-C991-02D0-1BD8-499CBEEC933D}"/>
          </ac:picMkLst>
        </pc:picChg>
        <pc:picChg chg="del">
          <ac:chgData name="Ariana Krasniqi" userId="S::ark@chronoshub.io::77857ac5-5b41-4718-92aa-1eb2ae38c698" providerId="AD" clId="Web-{B1B2AE1E-9931-03B8-93F7-61C2F5335F6A}" dt="2022-08-24T12:43:10.861" v="29"/>
          <ac:picMkLst>
            <pc:docMk/>
            <pc:sldMk cId="4102240245" sldId="3768"/>
            <ac:picMk id="11" creationId="{F5B5BF51-5C9D-9F6A-B237-6F2C5C3E4710}"/>
          </ac:picMkLst>
        </pc:picChg>
      </pc:sldChg>
      <pc:sldChg chg="modSp">
        <pc:chgData name="Ariana Krasniqi" userId="S::ark@chronoshub.io::77857ac5-5b41-4718-92aa-1eb2ae38c698" providerId="AD" clId="Web-{B1B2AE1E-9931-03B8-93F7-61C2F5335F6A}" dt="2022-08-24T12:29:39.892" v="5" actId="14100"/>
        <pc:sldMkLst>
          <pc:docMk/>
          <pc:sldMk cId="3224061818" sldId="3769"/>
        </pc:sldMkLst>
        <pc:spChg chg="mod">
          <ac:chgData name="Ariana Krasniqi" userId="S::ark@chronoshub.io::77857ac5-5b41-4718-92aa-1eb2ae38c698" providerId="AD" clId="Web-{B1B2AE1E-9931-03B8-93F7-61C2F5335F6A}" dt="2022-08-24T12:29:27.032" v="2" actId="20577"/>
          <ac:spMkLst>
            <pc:docMk/>
            <pc:sldMk cId="3224061818" sldId="3769"/>
            <ac:spMk id="17" creationId="{45B2CC46-D292-2E48-9FA4-2F5A5EBAB926}"/>
          </ac:spMkLst>
        </pc:spChg>
        <pc:spChg chg="mod">
          <ac:chgData name="Ariana Krasniqi" userId="S::ark@chronoshub.io::77857ac5-5b41-4718-92aa-1eb2ae38c698" providerId="AD" clId="Web-{B1B2AE1E-9931-03B8-93F7-61C2F5335F6A}" dt="2022-08-24T12:29:15.782" v="0" actId="20577"/>
          <ac:spMkLst>
            <pc:docMk/>
            <pc:sldMk cId="3224061818" sldId="3769"/>
            <ac:spMk id="26" creationId="{6B65961E-C77C-E94C-868A-78747EFE139C}"/>
          </ac:spMkLst>
        </pc:spChg>
        <pc:spChg chg="mod">
          <ac:chgData name="Ariana Krasniqi" userId="S::ark@chronoshub.io::77857ac5-5b41-4718-92aa-1eb2ae38c698" providerId="AD" clId="Web-{B1B2AE1E-9931-03B8-93F7-61C2F5335F6A}" dt="2022-08-24T12:29:22.188" v="1" actId="20577"/>
          <ac:spMkLst>
            <pc:docMk/>
            <pc:sldMk cId="3224061818" sldId="3769"/>
            <ac:spMk id="27" creationId="{C36393CF-3654-A847-8770-F5CC3FFE4646}"/>
          </ac:spMkLst>
        </pc:spChg>
        <pc:spChg chg="mod">
          <ac:chgData name="Ariana Krasniqi" userId="S::ark@chronoshub.io::77857ac5-5b41-4718-92aa-1eb2ae38c698" providerId="AD" clId="Web-{B1B2AE1E-9931-03B8-93F7-61C2F5335F6A}" dt="2022-08-24T12:29:39.892" v="5" actId="14100"/>
          <ac:spMkLst>
            <pc:docMk/>
            <pc:sldMk cId="3224061818" sldId="3769"/>
            <ac:spMk id="36" creationId="{BE23BD22-28EC-0148-83A9-226F9DE141AD}"/>
          </ac:spMkLst>
        </pc:spChg>
      </pc:sldChg>
      <pc:sldChg chg="addSp delSp modSp">
        <pc:chgData name="Ariana Krasniqi" userId="S::ark@chronoshub.io::77857ac5-5b41-4718-92aa-1eb2ae38c698" providerId="AD" clId="Web-{B1B2AE1E-9931-03B8-93F7-61C2F5335F6A}" dt="2022-08-24T12:52:30.625" v="50" actId="1076"/>
        <pc:sldMkLst>
          <pc:docMk/>
          <pc:sldMk cId="1208207896" sldId="3804"/>
        </pc:sldMkLst>
        <pc:picChg chg="add mod">
          <ac:chgData name="Ariana Krasniqi" userId="S::ark@chronoshub.io::77857ac5-5b41-4718-92aa-1eb2ae38c698" providerId="AD" clId="Web-{B1B2AE1E-9931-03B8-93F7-61C2F5335F6A}" dt="2022-08-24T12:52:30.625" v="50" actId="1076"/>
          <ac:picMkLst>
            <pc:docMk/>
            <pc:sldMk cId="1208207896" sldId="3804"/>
            <ac:picMk id="2" creationId="{E9ED6892-6E8E-CF19-98E0-83A408DF9064}"/>
          </ac:picMkLst>
        </pc:picChg>
        <pc:picChg chg="del">
          <ac:chgData name="Ariana Krasniqi" userId="S::ark@chronoshub.io::77857ac5-5b41-4718-92aa-1eb2ae38c698" providerId="AD" clId="Web-{B1B2AE1E-9931-03B8-93F7-61C2F5335F6A}" dt="2022-08-24T12:46:20.692" v="43"/>
          <ac:picMkLst>
            <pc:docMk/>
            <pc:sldMk cId="1208207896" sldId="3804"/>
            <ac:picMk id="3" creationId="{D220E795-DB1E-8323-DB46-11D7C631050F}"/>
          </ac:picMkLst>
        </pc:picChg>
      </pc:sldChg>
      <pc:sldChg chg="addSp delSp modSp">
        <pc:chgData name="Ariana Krasniqi" userId="S::ark@chronoshub.io::77857ac5-5b41-4718-92aa-1eb2ae38c698" providerId="AD" clId="Web-{B1B2AE1E-9931-03B8-93F7-61C2F5335F6A}" dt="2022-08-24T12:52:27.328" v="49" actId="1076"/>
        <pc:sldMkLst>
          <pc:docMk/>
          <pc:sldMk cId="1494604583" sldId="3805"/>
        </pc:sldMkLst>
        <pc:picChg chg="del">
          <ac:chgData name="Ariana Krasniqi" userId="S::ark@chronoshub.io::77857ac5-5b41-4718-92aa-1eb2ae38c698" providerId="AD" clId="Web-{B1B2AE1E-9931-03B8-93F7-61C2F5335F6A}" dt="2022-08-24T12:46:36.630" v="47"/>
          <ac:picMkLst>
            <pc:docMk/>
            <pc:sldMk cId="1494604583" sldId="3805"/>
            <ac:picMk id="2" creationId="{A3DC8DF7-E0F1-A7F8-37F0-5826846868E5}"/>
          </ac:picMkLst>
        </pc:picChg>
        <pc:picChg chg="add mod">
          <ac:chgData name="Ariana Krasniqi" userId="S::ark@chronoshub.io::77857ac5-5b41-4718-92aa-1eb2ae38c698" providerId="AD" clId="Web-{B1B2AE1E-9931-03B8-93F7-61C2F5335F6A}" dt="2022-08-24T12:52:27.328" v="49" actId="1076"/>
          <ac:picMkLst>
            <pc:docMk/>
            <pc:sldMk cId="1494604583" sldId="3805"/>
            <ac:picMk id="5" creationId="{F0CC620E-0905-6E9F-307D-A7FB567E15D7}"/>
          </ac:picMkLst>
        </pc:picChg>
      </pc:sldChg>
      <pc:sldChg chg="new del">
        <pc:chgData name="Ariana Krasniqi" userId="S::ark@chronoshub.io::77857ac5-5b41-4718-92aa-1eb2ae38c698" providerId="AD" clId="Web-{B1B2AE1E-9931-03B8-93F7-61C2F5335F6A}" dt="2022-08-24T12:33:07.349" v="7"/>
        <pc:sldMkLst>
          <pc:docMk/>
          <pc:sldMk cId="3027500185" sldId="3809"/>
        </pc:sldMkLst>
      </pc:sldChg>
      <pc:sldChg chg="addSp delSp modSp add mod replId setBg">
        <pc:chgData name="Ariana Krasniqi" userId="S::ark@chronoshub.io::77857ac5-5b41-4718-92aa-1eb2ae38c698" providerId="AD" clId="Web-{B1B2AE1E-9931-03B8-93F7-61C2F5335F6A}" dt="2022-08-24T12:40:09.607" v="28" actId="1076"/>
        <pc:sldMkLst>
          <pc:docMk/>
          <pc:sldMk cId="3427628839" sldId="3809"/>
        </pc:sldMkLst>
        <pc:spChg chg="mod">
          <ac:chgData name="Ariana Krasniqi" userId="S::ark@chronoshub.io::77857ac5-5b41-4718-92aa-1eb2ae38c698" providerId="AD" clId="Web-{B1B2AE1E-9931-03B8-93F7-61C2F5335F6A}" dt="2022-08-24T12:38:05.152" v="13" actId="20577"/>
          <ac:spMkLst>
            <pc:docMk/>
            <pc:sldMk cId="3427628839" sldId="3809"/>
            <ac:spMk id="8" creationId="{129E6D05-49A9-93F6-FEE6-51D14BF3A3D0}"/>
          </ac:spMkLst>
        </pc:spChg>
        <pc:spChg chg="mod">
          <ac:chgData name="Ariana Krasniqi" userId="S::ark@chronoshub.io::77857ac5-5b41-4718-92aa-1eb2ae38c698" providerId="AD" clId="Web-{B1B2AE1E-9931-03B8-93F7-61C2F5335F6A}" dt="2022-08-24T12:39:54.576" v="26" actId="1076"/>
          <ac:spMkLst>
            <pc:docMk/>
            <pc:sldMk cId="3427628839" sldId="3809"/>
            <ac:spMk id="42" creationId="{2F8387B3-D11D-DF43-A6BA-035D6D0F5B5F}"/>
          </ac:spMkLst>
        </pc:spChg>
        <pc:picChg chg="add mod">
          <ac:chgData name="Ariana Krasniqi" userId="S::ark@chronoshub.io::77857ac5-5b41-4718-92aa-1eb2ae38c698" providerId="AD" clId="Web-{B1B2AE1E-9931-03B8-93F7-61C2F5335F6A}" dt="2022-08-24T12:38:56.215" v="21" actId="1076"/>
          <ac:picMkLst>
            <pc:docMk/>
            <pc:sldMk cId="3427628839" sldId="3809"/>
            <ac:picMk id="2" creationId="{EA59DBAD-E3D3-EADF-97AA-26010A4FDFDE}"/>
          </ac:picMkLst>
        </pc:picChg>
        <pc:picChg chg="add mod ord">
          <ac:chgData name="Ariana Krasniqi" userId="S::ark@chronoshub.io::77857ac5-5b41-4718-92aa-1eb2ae38c698" providerId="AD" clId="Web-{B1B2AE1E-9931-03B8-93F7-61C2F5335F6A}" dt="2022-08-24T12:40:09.607" v="28" actId="1076"/>
          <ac:picMkLst>
            <pc:docMk/>
            <pc:sldMk cId="3427628839" sldId="3809"/>
            <ac:picMk id="4" creationId="{984487A6-0303-1DB9-4E12-2ABCEA73F69F}"/>
          </ac:picMkLst>
        </pc:picChg>
        <pc:picChg chg="del">
          <ac:chgData name="Ariana Krasniqi" userId="S::ark@chronoshub.io::77857ac5-5b41-4718-92aa-1eb2ae38c698" providerId="AD" clId="Web-{B1B2AE1E-9931-03B8-93F7-61C2F5335F6A}" dt="2022-08-24T12:38:00.105" v="11"/>
          <ac:picMkLst>
            <pc:docMk/>
            <pc:sldMk cId="3427628839" sldId="3809"/>
            <ac:picMk id="9" creationId="{2F91BBD6-99E1-8DBD-5A15-422E81088D31}"/>
          </ac:picMkLst>
        </pc:picChg>
        <pc:picChg chg="del">
          <ac:chgData name="Ariana Krasniqi" userId="S::ark@chronoshub.io::77857ac5-5b41-4718-92aa-1eb2ae38c698" providerId="AD" clId="Web-{B1B2AE1E-9931-03B8-93F7-61C2F5335F6A}" dt="2022-08-24T12:37:59.339" v="10"/>
          <ac:picMkLst>
            <pc:docMk/>
            <pc:sldMk cId="3427628839" sldId="3809"/>
            <ac:picMk id="10" creationId="{BC7AD744-C991-02D0-1BD8-499CBEEC933D}"/>
          </ac:picMkLst>
        </pc:picChg>
        <pc:picChg chg="del">
          <ac:chgData name="Ariana Krasniqi" userId="S::ark@chronoshub.io::77857ac5-5b41-4718-92aa-1eb2ae38c698" providerId="AD" clId="Web-{B1B2AE1E-9931-03B8-93F7-61C2F5335F6A}" dt="2022-08-24T12:37:58.495" v="9"/>
          <ac:picMkLst>
            <pc:docMk/>
            <pc:sldMk cId="3427628839" sldId="3809"/>
            <ac:picMk id="11" creationId="{F5B5BF51-5C9D-9F6A-B237-6F2C5C3E4710}"/>
          </ac:picMkLst>
        </pc:picChg>
      </pc:sldChg>
    </pc:docChg>
  </pc:docChgLst>
  <pc:docChgLst>
    <pc:chgData name="Romy Beard" userId="S::rb@chronoshub.io::00a7506f-ec3f-4b47-807d-bc578714b8a6" providerId="AD" clId="Web-{F20C51B3-1938-C701-2C9D-DA690CF1AE2B}"/>
    <pc:docChg chg="modSld">
      <pc:chgData name="Romy Beard" userId="S::rb@chronoshub.io::00a7506f-ec3f-4b47-807d-bc578714b8a6" providerId="AD" clId="Web-{F20C51B3-1938-C701-2C9D-DA690CF1AE2B}" dt="2022-07-26T12:49:34.883" v="160" actId="1076"/>
      <pc:docMkLst>
        <pc:docMk/>
      </pc:docMkLst>
      <pc:sldChg chg="modSp">
        <pc:chgData name="Romy Beard" userId="S::rb@chronoshub.io::00a7506f-ec3f-4b47-807d-bc578714b8a6" providerId="AD" clId="Web-{F20C51B3-1938-C701-2C9D-DA690CF1AE2B}" dt="2022-07-26T12:46:27.378" v="159" actId="20577"/>
        <pc:sldMkLst>
          <pc:docMk/>
          <pc:sldMk cId="2614694343" sldId="288"/>
        </pc:sldMkLst>
        <pc:spChg chg="mod">
          <ac:chgData name="Romy Beard" userId="S::rb@chronoshub.io::00a7506f-ec3f-4b47-807d-bc578714b8a6" providerId="AD" clId="Web-{F20C51B3-1938-C701-2C9D-DA690CF1AE2B}" dt="2022-07-26T12:46:27.378" v="159" actId="20577"/>
          <ac:spMkLst>
            <pc:docMk/>
            <pc:sldMk cId="2614694343" sldId="288"/>
            <ac:spMk id="3" creationId="{036FB339-2151-2048-965C-D1377639DECC}"/>
          </ac:spMkLst>
        </pc:spChg>
      </pc:sldChg>
      <pc:sldChg chg="modSp">
        <pc:chgData name="Romy Beard" userId="S::rb@chronoshub.io::00a7506f-ec3f-4b47-807d-bc578714b8a6" providerId="AD" clId="Web-{F20C51B3-1938-C701-2C9D-DA690CF1AE2B}" dt="2022-07-26T12:49:34.883" v="160" actId="1076"/>
        <pc:sldMkLst>
          <pc:docMk/>
          <pc:sldMk cId="2910986546" sldId="3775"/>
        </pc:sldMkLst>
        <pc:spChg chg="mod">
          <ac:chgData name="Romy Beard" userId="S::rb@chronoshub.io::00a7506f-ec3f-4b47-807d-bc578714b8a6" providerId="AD" clId="Web-{F20C51B3-1938-C701-2C9D-DA690CF1AE2B}" dt="2022-07-26T12:49:34.883" v="160" actId="1076"/>
          <ac:spMkLst>
            <pc:docMk/>
            <pc:sldMk cId="2910986546" sldId="3775"/>
            <ac:spMk id="3" creationId="{036FB339-2151-2048-965C-D1377639DECC}"/>
          </ac:spMkLst>
        </pc:spChg>
      </pc:sldChg>
      <pc:sldChg chg="modSp">
        <pc:chgData name="Romy Beard" userId="S::rb@chronoshub.io::00a7506f-ec3f-4b47-807d-bc578714b8a6" providerId="AD" clId="Web-{F20C51B3-1938-C701-2C9D-DA690CF1AE2B}" dt="2022-07-26T12:21:11.125" v="113" actId="1076"/>
        <pc:sldMkLst>
          <pc:docMk/>
          <pc:sldMk cId="1094527098" sldId="3802"/>
        </pc:sldMkLst>
        <pc:spChg chg="mod">
          <ac:chgData name="Romy Beard" userId="S::rb@chronoshub.io::00a7506f-ec3f-4b47-807d-bc578714b8a6" providerId="AD" clId="Web-{F20C51B3-1938-C701-2C9D-DA690CF1AE2B}" dt="2022-07-26T12:21:11.125" v="113" actId="1076"/>
          <ac:spMkLst>
            <pc:docMk/>
            <pc:sldMk cId="1094527098" sldId="3802"/>
            <ac:spMk id="6" creationId="{BEE6CFF8-E2B5-A472-DDDD-A99E057EE315}"/>
          </ac:spMkLst>
        </pc:spChg>
      </pc:sldChg>
      <pc:sldChg chg="modSp">
        <pc:chgData name="Romy Beard" userId="S::rb@chronoshub.io::00a7506f-ec3f-4b47-807d-bc578714b8a6" providerId="AD" clId="Web-{F20C51B3-1938-C701-2C9D-DA690CF1AE2B}" dt="2022-07-26T12:40:21.526" v="151" actId="20577"/>
        <pc:sldMkLst>
          <pc:docMk/>
          <pc:sldMk cId="660746481" sldId="3803"/>
        </pc:sldMkLst>
        <pc:spChg chg="mod">
          <ac:chgData name="Romy Beard" userId="S::rb@chronoshub.io::00a7506f-ec3f-4b47-807d-bc578714b8a6" providerId="AD" clId="Web-{F20C51B3-1938-C701-2C9D-DA690CF1AE2B}" dt="2022-07-26T12:40:21.526" v="151" actId="20577"/>
          <ac:spMkLst>
            <pc:docMk/>
            <pc:sldMk cId="660746481" sldId="3803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F20C51B3-1938-C701-2C9D-DA690CF1AE2B}" dt="2022-07-26T07:48:27.947" v="0" actId="14100"/>
          <ac:picMkLst>
            <pc:docMk/>
            <pc:sldMk cId="660746481" sldId="3803"/>
            <ac:picMk id="7" creationId="{FDE44EB4-327C-BDF8-8E22-B63872FBE59B}"/>
          </ac:picMkLst>
        </pc:picChg>
      </pc:sldChg>
      <pc:sldChg chg="modSp">
        <pc:chgData name="Romy Beard" userId="S::rb@chronoshub.io::00a7506f-ec3f-4b47-807d-bc578714b8a6" providerId="AD" clId="Web-{F20C51B3-1938-C701-2C9D-DA690CF1AE2B}" dt="2022-07-26T12:38:48.571" v="150" actId="20577"/>
        <pc:sldMkLst>
          <pc:docMk/>
          <pc:sldMk cId="3731938432" sldId="3806"/>
        </pc:sldMkLst>
        <pc:spChg chg="mod">
          <ac:chgData name="Romy Beard" userId="S::rb@chronoshub.io::00a7506f-ec3f-4b47-807d-bc578714b8a6" providerId="AD" clId="Web-{F20C51B3-1938-C701-2C9D-DA690CF1AE2B}" dt="2022-07-26T12:38:39.805" v="148" actId="20577"/>
          <ac:spMkLst>
            <pc:docMk/>
            <pc:sldMk cId="3731938432" sldId="3806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F20C51B3-1938-C701-2C9D-DA690CF1AE2B}" dt="2022-07-26T12:38:48.571" v="150" actId="20577"/>
          <ac:spMkLst>
            <pc:docMk/>
            <pc:sldMk cId="3731938432" sldId="3806"/>
            <ac:spMk id="6" creationId="{BEE6CFF8-E2B5-A472-DDDD-A99E057EE315}"/>
          </ac:spMkLst>
        </pc:spChg>
      </pc:sldChg>
    </pc:docChg>
  </pc:docChgLst>
  <pc:docChgLst>
    <pc:chgData name="Vivi Billesø" userId="748e3de5-6b58-4715-abe3-cbd4cc9e780b" providerId="ADAL" clId="{9FE7E773-37B9-4D4A-948D-843B19D20795}"/>
    <pc:docChg chg="modSld">
      <pc:chgData name="Vivi Billesø" userId="748e3de5-6b58-4715-abe3-cbd4cc9e780b" providerId="ADAL" clId="{9FE7E773-37B9-4D4A-948D-843B19D20795}" dt="2022-08-24T12:45:12.087" v="2" actId="1076"/>
      <pc:docMkLst>
        <pc:docMk/>
      </pc:docMkLst>
      <pc:sldChg chg="modSp mod">
        <pc:chgData name="Vivi Billesø" userId="748e3de5-6b58-4715-abe3-cbd4cc9e780b" providerId="ADAL" clId="{9FE7E773-37B9-4D4A-948D-843B19D20795}" dt="2022-08-18T09:10:20.076" v="1" actId="790"/>
        <pc:sldMkLst>
          <pc:docMk/>
          <pc:sldMk cId="2614694343" sldId="288"/>
        </pc:sldMkLst>
        <pc:spChg chg="mod">
          <ac:chgData name="Vivi Billesø" userId="748e3de5-6b58-4715-abe3-cbd4cc9e780b" providerId="ADAL" clId="{9FE7E773-37B9-4D4A-948D-843B19D20795}" dt="2022-08-18T09:10:20.076" v="1" actId="790"/>
          <ac:spMkLst>
            <pc:docMk/>
            <pc:sldMk cId="2614694343" sldId="288"/>
            <ac:spMk id="2" creationId="{959BAAD5-2342-914E-AF27-6D1F21DF7CB7}"/>
          </ac:spMkLst>
        </pc:spChg>
        <pc:spChg chg="mod">
          <ac:chgData name="Vivi Billesø" userId="748e3de5-6b58-4715-abe3-cbd4cc9e780b" providerId="ADAL" clId="{9FE7E773-37B9-4D4A-948D-843B19D20795}" dt="2022-08-18T09:10:12.398" v="0" actId="20577"/>
          <ac:spMkLst>
            <pc:docMk/>
            <pc:sldMk cId="2614694343" sldId="288"/>
            <ac:spMk id="3" creationId="{036FB339-2151-2048-965C-D1377639DECC}"/>
          </ac:spMkLst>
        </pc:spChg>
      </pc:sldChg>
      <pc:sldChg chg="modSp mod">
        <pc:chgData name="Vivi Billesø" userId="748e3de5-6b58-4715-abe3-cbd4cc9e780b" providerId="ADAL" clId="{9FE7E773-37B9-4D4A-948D-843B19D20795}" dt="2022-08-24T12:45:12.087" v="2" actId="1076"/>
        <pc:sldMkLst>
          <pc:docMk/>
          <pc:sldMk cId="1494604583" sldId="3805"/>
        </pc:sldMkLst>
        <pc:picChg chg="mod">
          <ac:chgData name="Vivi Billesø" userId="748e3de5-6b58-4715-abe3-cbd4cc9e780b" providerId="ADAL" clId="{9FE7E773-37B9-4D4A-948D-843B19D20795}" dt="2022-08-24T12:45:12.087" v="2" actId="1076"/>
          <ac:picMkLst>
            <pc:docMk/>
            <pc:sldMk cId="1494604583" sldId="3805"/>
            <ac:picMk id="2" creationId="{A3DC8DF7-E0F1-A7F8-37F0-5826846868E5}"/>
          </ac:picMkLst>
        </pc:picChg>
      </pc:sldChg>
    </pc:docChg>
  </pc:docChgLst>
  <pc:docChgLst>
    <pc:chgData name="Guest User" userId="S::urn:spo:anon#9ca1d4aaf6ff3bc417c224fe989995b16aa3a03deb31d9c711c2762365b16847::" providerId="AD" clId="Web-{056DB5E9-72FF-C600-E722-60AE1298AA21}"/>
    <pc:docChg chg="modSld">
      <pc:chgData name="Guest User" userId="S::urn:spo:anon#9ca1d4aaf6ff3bc417c224fe989995b16aa3a03deb31d9c711c2762365b16847::" providerId="AD" clId="Web-{056DB5E9-72FF-C600-E722-60AE1298AA21}" dt="2022-08-25T10:03:22.810" v="2" actId="14100"/>
      <pc:docMkLst>
        <pc:docMk/>
      </pc:docMkLst>
      <pc:sldChg chg="modSp">
        <pc:chgData name="Guest User" userId="S::urn:spo:anon#9ca1d4aaf6ff3bc417c224fe989995b16aa3a03deb31d9c711c2762365b16847::" providerId="AD" clId="Web-{056DB5E9-72FF-C600-E722-60AE1298AA21}" dt="2022-08-25T10:03:22.810" v="2" actId="14100"/>
        <pc:sldMkLst>
          <pc:docMk/>
          <pc:sldMk cId="1088930801" sldId="3810"/>
        </pc:sldMkLst>
        <pc:spChg chg="mod">
          <ac:chgData name="Guest User" userId="S::urn:spo:anon#9ca1d4aaf6ff3bc417c224fe989995b16aa3a03deb31d9c711c2762365b16847::" providerId="AD" clId="Web-{056DB5E9-72FF-C600-E722-60AE1298AA21}" dt="2022-08-25T10:03:22.810" v="2" actId="14100"/>
          <ac:spMkLst>
            <pc:docMk/>
            <pc:sldMk cId="1088930801" sldId="3810"/>
            <ac:spMk id="16" creationId="{6DB600DF-1610-0544-A813-F9415A500BC2}"/>
          </ac:spMkLst>
        </pc:spChg>
      </pc:sldChg>
    </pc:docChg>
  </pc:docChgLst>
  <pc:docChgLst>
    <pc:chgData name="Ariana Krasniqi" userId="77857ac5-5b41-4718-92aa-1eb2ae38c698" providerId="ADAL" clId="{F066329E-2B22-C848-B15B-41547562B65E}"/>
    <pc:docChg chg="custSel modSld">
      <pc:chgData name="Ariana Krasniqi" userId="77857ac5-5b41-4718-92aa-1eb2ae38c698" providerId="ADAL" clId="{F066329E-2B22-C848-B15B-41547562B65E}" dt="2022-07-20T20:49:25.327" v="77" actId="1036"/>
      <pc:docMkLst>
        <pc:docMk/>
      </pc:docMkLst>
      <pc:sldChg chg="delSp modSp mod">
        <pc:chgData name="Ariana Krasniqi" userId="77857ac5-5b41-4718-92aa-1eb2ae38c698" providerId="ADAL" clId="{F066329E-2B22-C848-B15B-41547562B65E}" dt="2022-07-20T20:49:25.327" v="77" actId="1036"/>
        <pc:sldMkLst>
          <pc:docMk/>
          <pc:sldMk cId="3224061818" sldId="3769"/>
        </pc:sldMkLst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3" creationId="{1100D1F7-5DD5-31C0-CA3E-9B4CC3C85536}"/>
          </ac:spMkLst>
        </pc:spChg>
        <pc:spChg chg="mod">
          <ac:chgData name="Ariana Krasniqi" userId="77857ac5-5b41-4718-92aa-1eb2ae38c698" providerId="ADAL" clId="{F066329E-2B22-C848-B15B-41547562B65E}" dt="2022-07-20T20:47:53.163" v="19" actId="555"/>
          <ac:spMkLst>
            <pc:docMk/>
            <pc:sldMk cId="3224061818" sldId="3769"/>
            <ac:spMk id="17" creationId="{45B2CC46-D292-2E48-9FA4-2F5A5EBAB926}"/>
          </ac:spMkLst>
        </pc:spChg>
        <pc:spChg chg="mod">
          <ac:chgData name="Ariana Krasniqi" userId="77857ac5-5b41-4718-92aa-1eb2ae38c698" providerId="ADAL" clId="{F066329E-2B22-C848-B15B-41547562B65E}" dt="2022-07-20T20:48:07.027" v="20" actId="554"/>
          <ac:spMkLst>
            <pc:docMk/>
            <pc:sldMk cId="3224061818" sldId="3769"/>
            <ac:spMk id="18" creationId="{991947F1-E2AF-4949-BB39-4AF26DE1FF09}"/>
          </ac:spMkLst>
        </pc:spChg>
        <pc:spChg chg="mod">
          <ac:chgData name="Ariana Krasniqi" userId="77857ac5-5b41-4718-92aa-1eb2ae38c698" providerId="ADAL" clId="{F066329E-2B22-C848-B15B-41547562B65E}" dt="2022-07-20T20:49:10.214" v="69" actId="1038"/>
          <ac:spMkLst>
            <pc:docMk/>
            <pc:sldMk cId="3224061818" sldId="3769"/>
            <ac:spMk id="20" creationId="{A398DB1E-6308-6D4A-A7E0-89CA98CAE5A8}"/>
          </ac:spMkLst>
        </pc:spChg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23" creationId="{9FBE963B-C435-D445-A6F5-8964764284F8}"/>
          </ac:spMkLst>
        </pc:spChg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25" creationId="{68FACCC1-08F8-E641-8139-BC83F7E4472F}"/>
          </ac:spMkLst>
        </pc:spChg>
        <pc:spChg chg="mod">
          <ac:chgData name="Ariana Krasniqi" userId="77857ac5-5b41-4718-92aa-1eb2ae38c698" providerId="ADAL" clId="{F066329E-2B22-C848-B15B-41547562B65E}" dt="2022-07-20T20:48:57.623" v="49" actId="1076"/>
          <ac:spMkLst>
            <pc:docMk/>
            <pc:sldMk cId="3224061818" sldId="3769"/>
            <ac:spMk id="26" creationId="{6B65961E-C77C-E94C-868A-78747EFE139C}"/>
          </ac:spMkLst>
        </pc:spChg>
        <pc:spChg chg="mod">
          <ac:chgData name="Ariana Krasniqi" userId="77857ac5-5b41-4718-92aa-1eb2ae38c698" providerId="ADAL" clId="{F066329E-2B22-C848-B15B-41547562B65E}" dt="2022-07-20T20:48:07.027" v="20" actId="554"/>
          <ac:spMkLst>
            <pc:docMk/>
            <pc:sldMk cId="3224061818" sldId="3769"/>
            <ac:spMk id="27" creationId="{C36393CF-3654-A847-8770-F5CC3FFE4646}"/>
          </ac:spMkLst>
        </pc:spChg>
        <pc:spChg chg="mod">
          <ac:chgData name="Ariana Krasniqi" userId="77857ac5-5b41-4718-92aa-1eb2ae38c698" providerId="ADAL" clId="{F066329E-2B22-C848-B15B-41547562B65E}" dt="2022-07-20T20:49:10.214" v="69" actId="1038"/>
          <ac:spMkLst>
            <pc:docMk/>
            <pc:sldMk cId="3224061818" sldId="3769"/>
            <ac:spMk id="28" creationId="{3DD6C6C5-0B81-429A-A690-4D673B5BA60E}"/>
          </ac:spMkLst>
        </pc:spChg>
        <pc:spChg chg="mod">
          <ac:chgData name="Ariana Krasniqi" userId="77857ac5-5b41-4718-92aa-1eb2ae38c698" providerId="ADAL" clId="{F066329E-2B22-C848-B15B-41547562B65E}" dt="2022-07-20T20:47:53.163" v="19" actId="555"/>
          <ac:spMkLst>
            <pc:docMk/>
            <pc:sldMk cId="3224061818" sldId="3769"/>
            <ac:spMk id="32" creationId="{8BBE183F-124B-FB41-BCD5-B7D635850C33}"/>
          </ac:spMkLst>
        </pc:spChg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35" creationId="{D798459A-0598-064F-9E8B-1654126C6011}"/>
          </ac:spMkLst>
        </pc:spChg>
        <pc:spChg chg="mod">
          <ac:chgData name="Ariana Krasniqi" userId="77857ac5-5b41-4718-92aa-1eb2ae38c698" providerId="ADAL" clId="{F066329E-2B22-C848-B15B-41547562B65E}" dt="2022-07-20T20:48:07.027" v="20" actId="554"/>
          <ac:spMkLst>
            <pc:docMk/>
            <pc:sldMk cId="3224061818" sldId="3769"/>
            <ac:spMk id="36" creationId="{BE23BD22-28EC-0148-83A9-226F9DE141AD}"/>
          </ac:spMkLst>
        </pc:spChg>
        <pc:spChg chg="del">
          <ac:chgData name="Ariana Krasniqi" userId="77857ac5-5b41-4718-92aa-1eb2ae38c698" providerId="ADAL" clId="{F066329E-2B22-C848-B15B-41547562B65E}" dt="2022-07-20T20:46:33.195" v="7" actId="478"/>
          <ac:spMkLst>
            <pc:docMk/>
            <pc:sldMk cId="3224061818" sldId="3769"/>
            <ac:spMk id="37" creationId="{08AD1A61-8429-DA48-80E6-04EA8B204F87}"/>
          </ac:spMkLst>
        </pc:spChg>
        <pc:spChg chg="del">
          <ac:chgData name="Ariana Krasniqi" userId="77857ac5-5b41-4718-92aa-1eb2ae38c698" providerId="ADAL" clId="{F066329E-2B22-C848-B15B-41547562B65E}" dt="2022-07-20T20:46:28.353" v="4" actId="478"/>
          <ac:spMkLst>
            <pc:docMk/>
            <pc:sldMk cId="3224061818" sldId="3769"/>
            <ac:spMk id="38" creationId="{D09AA5C3-BE1A-4F43-982A-FC06B07009F6}"/>
          </ac:spMkLst>
        </pc:spChg>
        <pc:picChg chg="mod modCrop">
          <ac:chgData name="Ariana Krasniqi" userId="77857ac5-5b41-4718-92aa-1eb2ae38c698" providerId="ADAL" clId="{F066329E-2B22-C848-B15B-41547562B65E}" dt="2022-07-20T20:49:25.327" v="77" actId="1036"/>
          <ac:picMkLst>
            <pc:docMk/>
            <pc:sldMk cId="3224061818" sldId="3769"/>
            <ac:picMk id="2" creationId="{03D10CFF-A619-8D95-912D-E4DAF0B46C25}"/>
          </ac:picMkLst>
        </pc:picChg>
        <pc:picChg chg="del">
          <ac:chgData name="Ariana Krasniqi" userId="77857ac5-5b41-4718-92aa-1eb2ae38c698" providerId="ADAL" clId="{F066329E-2B22-C848-B15B-41547562B65E}" dt="2022-07-20T20:46:31.198" v="6" actId="478"/>
          <ac:picMkLst>
            <pc:docMk/>
            <pc:sldMk cId="3224061818" sldId="3769"/>
            <ac:picMk id="4" creationId="{348B9FF7-BFBF-6354-93BE-A64B5D8A12DF}"/>
          </ac:picMkLst>
        </pc:picChg>
        <pc:picChg chg="del">
          <ac:chgData name="Ariana Krasniqi" userId="77857ac5-5b41-4718-92aa-1eb2ae38c698" providerId="ADAL" clId="{F066329E-2B22-C848-B15B-41547562B65E}" dt="2022-07-20T20:46:29.641" v="5" actId="478"/>
          <ac:picMkLst>
            <pc:docMk/>
            <pc:sldMk cId="3224061818" sldId="3769"/>
            <ac:picMk id="6" creationId="{60502D07-8A4B-6BD8-F131-116C0816C4AA}"/>
          </ac:picMkLst>
        </pc:picChg>
      </pc:sldChg>
    </pc:docChg>
  </pc:docChgLst>
  <pc:docChgLst>
    <pc:chgData name="Romy Beard" userId="S::rb@chronoshub.io::00a7506f-ec3f-4b47-807d-bc578714b8a6" providerId="AD" clId="Web-{6D8993EF-28F7-D34E-7662-FCCE3DF19207}"/>
    <pc:docChg chg="addSld delSld modSld sldOrd">
      <pc:chgData name="Romy Beard" userId="S::rb@chronoshub.io::00a7506f-ec3f-4b47-807d-bc578714b8a6" providerId="AD" clId="Web-{6D8993EF-28F7-D34E-7662-FCCE3DF19207}" dt="2022-07-20T15:15:08.128" v="994" actId="20577"/>
      <pc:docMkLst>
        <pc:docMk/>
      </pc:docMkLst>
      <pc:sldChg chg="modSp">
        <pc:chgData name="Romy Beard" userId="S::rb@chronoshub.io::00a7506f-ec3f-4b47-807d-bc578714b8a6" providerId="AD" clId="Web-{6D8993EF-28F7-D34E-7662-FCCE3DF19207}" dt="2022-07-20T15:12:05.998" v="916" actId="20577"/>
        <pc:sldMkLst>
          <pc:docMk/>
          <pc:sldMk cId="95487956" sldId="258"/>
        </pc:sldMkLst>
        <pc:spChg chg="mod">
          <ac:chgData name="Romy Beard" userId="S::rb@chronoshub.io::00a7506f-ec3f-4b47-807d-bc578714b8a6" providerId="AD" clId="Web-{6D8993EF-28F7-D34E-7662-FCCE3DF19207}" dt="2022-07-20T15:11:51.154" v="891" actId="20577"/>
          <ac:spMkLst>
            <pc:docMk/>
            <pc:sldMk cId="95487956" sldId="258"/>
            <ac:spMk id="17" creationId="{90970122-D983-AA4C-AD5F-C7BDE104AA7C}"/>
          </ac:spMkLst>
        </pc:spChg>
        <pc:spChg chg="mod">
          <ac:chgData name="Romy Beard" userId="S::rb@chronoshub.io::00a7506f-ec3f-4b47-807d-bc578714b8a6" providerId="AD" clId="Web-{6D8993EF-28F7-D34E-7662-FCCE3DF19207}" dt="2022-07-20T15:11:57.544" v="914" actId="20577"/>
          <ac:spMkLst>
            <pc:docMk/>
            <pc:sldMk cId="95487956" sldId="258"/>
            <ac:spMk id="18" creationId="{22854637-AB09-D041-AE79-2DB05814AC7B}"/>
          </ac:spMkLst>
        </pc:spChg>
        <pc:spChg chg="mod">
          <ac:chgData name="Romy Beard" userId="S::rb@chronoshub.io::00a7506f-ec3f-4b47-807d-bc578714b8a6" providerId="AD" clId="Web-{6D8993EF-28F7-D34E-7662-FCCE3DF19207}" dt="2022-07-20T15:12:05.998" v="916" actId="20577"/>
          <ac:spMkLst>
            <pc:docMk/>
            <pc:sldMk cId="95487956" sldId="258"/>
            <ac:spMk id="19" creationId="{0DD8937C-9FC0-3949-9357-86636E7BFC99}"/>
          </ac:spMkLst>
        </pc:spChg>
        <pc:spChg chg="mod">
          <ac:chgData name="Romy Beard" userId="S::rb@chronoshub.io::00a7506f-ec3f-4b47-807d-bc578714b8a6" providerId="AD" clId="Web-{6D8993EF-28F7-D34E-7662-FCCE3DF19207}" dt="2022-07-20T15:12:02.013" v="915" actId="20577"/>
          <ac:spMkLst>
            <pc:docMk/>
            <pc:sldMk cId="95487956" sldId="258"/>
            <ac:spMk id="20" creationId="{B96AE9F3-8904-514C-9EDA-268085D97978}"/>
          </ac:spMkLst>
        </pc:spChg>
      </pc:sldChg>
      <pc:sldChg chg="modSp">
        <pc:chgData name="Romy Beard" userId="S::rb@chronoshub.io::00a7506f-ec3f-4b47-807d-bc578714b8a6" providerId="AD" clId="Web-{6D8993EF-28F7-D34E-7662-FCCE3DF19207}" dt="2022-07-20T15:10:50.371" v="851" actId="20577"/>
        <pc:sldMkLst>
          <pc:docMk/>
          <pc:sldMk cId="2614694343" sldId="288"/>
        </pc:sldMkLst>
        <pc:spChg chg="mod">
          <ac:chgData name="Romy Beard" userId="S::rb@chronoshub.io::00a7506f-ec3f-4b47-807d-bc578714b8a6" providerId="AD" clId="Web-{6D8993EF-28F7-D34E-7662-FCCE3DF19207}" dt="2022-07-20T15:10:50.371" v="851" actId="20577"/>
          <ac:spMkLst>
            <pc:docMk/>
            <pc:sldMk cId="2614694343" sldId="288"/>
            <ac:spMk id="2" creationId="{959BAAD5-2342-914E-AF27-6D1F21DF7CB7}"/>
          </ac:spMkLst>
        </pc:spChg>
        <pc:spChg chg="mod">
          <ac:chgData name="Romy Beard" userId="S::rb@chronoshub.io::00a7506f-ec3f-4b47-807d-bc578714b8a6" providerId="AD" clId="Web-{6D8993EF-28F7-D34E-7662-FCCE3DF19207}" dt="2022-07-20T15:00:35.290" v="683" actId="20577"/>
          <ac:spMkLst>
            <pc:docMk/>
            <pc:sldMk cId="2614694343" sldId="288"/>
            <ac:spMk id="3" creationId="{036FB339-2151-2048-965C-D1377639DECC}"/>
          </ac:spMkLst>
        </pc:spChg>
      </pc:sldChg>
      <pc:sldChg chg="modSp">
        <pc:chgData name="Romy Beard" userId="S::rb@chronoshub.io::00a7506f-ec3f-4b47-807d-bc578714b8a6" providerId="AD" clId="Web-{6D8993EF-28F7-D34E-7662-FCCE3DF19207}" dt="2022-07-20T14:35:43.372" v="10" actId="20577"/>
        <pc:sldMkLst>
          <pc:docMk/>
          <pc:sldMk cId="3814749396" sldId="3743"/>
        </pc:sldMkLst>
        <pc:spChg chg="mod">
          <ac:chgData name="Romy Beard" userId="S::rb@chronoshub.io::00a7506f-ec3f-4b47-807d-bc578714b8a6" providerId="AD" clId="Web-{6D8993EF-28F7-D34E-7662-FCCE3DF19207}" dt="2022-07-20T14:35:43.372" v="10" actId="20577"/>
          <ac:spMkLst>
            <pc:docMk/>
            <pc:sldMk cId="3814749396" sldId="3743"/>
            <ac:spMk id="3" creationId="{A8FE52BC-807C-A243-A7CF-206019AA8A5B}"/>
          </ac:spMkLst>
        </pc:spChg>
      </pc:sldChg>
      <pc:sldChg chg="modSp">
        <pc:chgData name="Romy Beard" userId="S::rb@chronoshub.io::00a7506f-ec3f-4b47-807d-bc578714b8a6" providerId="AD" clId="Web-{6D8993EF-28F7-D34E-7662-FCCE3DF19207}" dt="2022-07-20T15:02:06.637" v="724" actId="20577"/>
        <pc:sldMkLst>
          <pc:docMk/>
          <pc:sldMk cId="2029884400" sldId="3755"/>
        </pc:sldMkLst>
        <pc:spChg chg="mod">
          <ac:chgData name="Romy Beard" userId="S::rb@chronoshub.io::00a7506f-ec3f-4b47-807d-bc578714b8a6" providerId="AD" clId="Web-{6D8993EF-28F7-D34E-7662-FCCE3DF19207}" dt="2022-07-20T15:02:06.637" v="724" actId="20577"/>
          <ac:spMkLst>
            <pc:docMk/>
            <pc:sldMk cId="2029884400" sldId="3755"/>
            <ac:spMk id="16" creationId="{FA080030-207A-E042-8131-9CCE35C31854}"/>
          </ac:spMkLst>
        </pc:spChg>
        <pc:spChg chg="mod">
          <ac:chgData name="Romy Beard" userId="S::rb@chronoshub.io::00a7506f-ec3f-4b47-807d-bc578714b8a6" providerId="AD" clId="Web-{6D8993EF-28F7-D34E-7662-FCCE3DF19207}" dt="2022-07-20T15:01:59.058" v="721" actId="1076"/>
          <ac:spMkLst>
            <pc:docMk/>
            <pc:sldMk cId="2029884400" sldId="3755"/>
            <ac:spMk id="21" creationId="{89562DA1-A579-D84B-A500-21D02B4C05EE}"/>
          </ac:spMkLst>
        </pc:spChg>
        <pc:spChg chg="mod">
          <ac:chgData name="Romy Beard" userId="S::rb@chronoshub.io::00a7506f-ec3f-4b47-807d-bc578714b8a6" providerId="AD" clId="Web-{6D8993EF-28F7-D34E-7662-FCCE3DF19207}" dt="2022-07-20T15:01:55.230" v="720" actId="1076"/>
          <ac:spMkLst>
            <pc:docMk/>
            <pc:sldMk cId="2029884400" sldId="3755"/>
            <ac:spMk id="26" creationId="{A7C53ACC-2478-C540-9256-AC5247E16F6A}"/>
          </ac:spMkLst>
        </pc:spChg>
        <pc:picChg chg="mod">
          <ac:chgData name="Romy Beard" userId="S::rb@chronoshub.io::00a7506f-ec3f-4b47-807d-bc578714b8a6" providerId="AD" clId="Web-{6D8993EF-28F7-D34E-7662-FCCE3DF19207}" dt="2022-07-20T15:01:51.370" v="719" actId="1076"/>
          <ac:picMkLst>
            <pc:docMk/>
            <pc:sldMk cId="2029884400" sldId="3755"/>
            <ac:picMk id="22" creationId="{9BF50D7F-70B6-8C43-AFCD-8EFDE82510FB}"/>
          </ac:picMkLst>
        </pc:picChg>
      </pc:sldChg>
      <pc:sldChg chg="addSp delSp modSp">
        <pc:chgData name="Romy Beard" userId="S::rb@chronoshub.io::00a7506f-ec3f-4b47-807d-bc578714b8a6" providerId="AD" clId="Web-{6D8993EF-28F7-D34E-7662-FCCE3DF19207}" dt="2022-07-20T15:07:01.895" v="766" actId="1076"/>
        <pc:sldMkLst>
          <pc:docMk/>
          <pc:sldMk cId="4102240245" sldId="3768"/>
        </pc:sldMkLst>
        <pc:picChg chg="add del mod">
          <ac:chgData name="Romy Beard" userId="S::rb@chronoshub.io::00a7506f-ec3f-4b47-807d-bc578714b8a6" providerId="AD" clId="Web-{6D8993EF-28F7-D34E-7662-FCCE3DF19207}" dt="2022-07-20T15:03:10.795" v="727"/>
          <ac:picMkLst>
            <pc:docMk/>
            <pc:sldMk cId="4102240245" sldId="3768"/>
            <ac:picMk id="2" creationId="{7E4077A5-45BF-BBA0-FDB1-D2322661398C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6:52.067" v="761"/>
          <ac:picMkLst>
            <pc:docMk/>
            <pc:sldMk cId="4102240245" sldId="3768"/>
            <ac:picMk id="3" creationId="{9539C48A-08A4-9079-6B97-36E59F4F2766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4:13.984" v="742"/>
          <ac:picMkLst>
            <pc:docMk/>
            <pc:sldMk cId="4102240245" sldId="3768"/>
            <ac:picMk id="4" creationId="{6B38F481-53AB-0574-85FA-B5DDFE8D068C}"/>
          </ac:picMkLst>
        </pc:picChg>
        <pc:picChg chg="del">
          <ac:chgData name="Romy Beard" userId="S::rb@chronoshub.io::00a7506f-ec3f-4b47-807d-bc578714b8a6" providerId="AD" clId="Web-{6D8993EF-28F7-D34E-7662-FCCE3DF19207}" dt="2022-07-20T15:03:06.248" v="725"/>
          <ac:picMkLst>
            <pc:docMk/>
            <pc:sldMk cId="4102240245" sldId="3768"/>
            <ac:picMk id="5" creationId="{41F4DBF4-7116-149B-95AC-10BC1F1EB6CB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6:33.957" v="757"/>
          <ac:picMkLst>
            <pc:docMk/>
            <pc:sldMk cId="4102240245" sldId="3768"/>
            <ac:picMk id="6" creationId="{47E75457-9F75-24DC-3DBA-F0C8CCD99F86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6:11.362" v="753"/>
          <ac:picMkLst>
            <pc:docMk/>
            <pc:sldMk cId="4102240245" sldId="3768"/>
            <ac:picMk id="7" creationId="{2BBC1F82-CD75-A866-CF59-A42A2C1B5941}"/>
          </ac:picMkLst>
        </pc:picChg>
        <pc:picChg chg="add mod">
          <ac:chgData name="Romy Beard" userId="S::rb@chronoshub.io::00a7506f-ec3f-4b47-807d-bc578714b8a6" providerId="AD" clId="Web-{6D8993EF-28F7-D34E-7662-FCCE3DF19207}" dt="2022-07-20T15:06:18.300" v="756" actId="14100"/>
          <ac:picMkLst>
            <pc:docMk/>
            <pc:sldMk cId="4102240245" sldId="3768"/>
            <ac:picMk id="9" creationId="{2F91BBD6-99E1-8DBD-5A15-422E81088D31}"/>
          </ac:picMkLst>
        </pc:picChg>
        <pc:picChg chg="add mod">
          <ac:chgData name="Romy Beard" userId="S::rb@chronoshub.io::00a7506f-ec3f-4b47-807d-bc578714b8a6" providerId="AD" clId="Web-{6D8993EF-28F7-D34E-7662-FCCE3DF19207}" dt="2022-07-20T15:07:01.895" v="766" actId="1076"/>
          <ac:picMkLst>
            <pc:docMk/>
            <pc:sldMk cId="4102240245" sldId="3768"/>
            <ac:picMk id="10" creationId="{BC7AD744-C991-02D0-1BD8-499CBEEC933D}"/>
          </ac:picMkLst>
        </pc:picChg>
        <pc:picChg chg="add mod">
          <ac:chgData name="Romy Beard" userId="S::rb@chronoshub.io::00a7506f-ec3f-4b47-807d-bc578714b8a6" providerId="AD" clId="Web-{6D8993EF-28F7-D34E-7662-FCCE3DF19207}" dt="2022-07-20T15:06:58.770" v="765" actId="1076"/>
          <ac:picMkLst>
            <pc:docMk/>
            <pc:sldMk cId="4102240245" sldId="3768"/>
            <ac:picMk id="11" creationId="{F5B5BF51-5C9D-9F6A-B237-6F2C5C3E4710}"/>
          </ac:picMkLst>
        </pc:picChg>
        <pc:picChg chg="del">
          <ac:chgData name="Romy Beard" userId="S::rb@chronoshub.io::00a7506f-ec3f-4b47-807d-bc578714b8a6" providerId="AD" clId="Web-{6D8993EF-28F7-D34E-7662-FCCE3DF19207}" dt="2022-07-20T15:03:36.889" v="732"/>
          <ac:picMkLst>
            <pc:docMk/>
            <pc:sldMk cId="4102240245" sldId="3768"/>
            <ac:picMk id="14" creationId="{9514572C-E078-1D74-6F46-92FBB8CFD3D1}"/>
          </ac:picMkLst>
        </pc:picChg>
        <pc:picChg chg="add del">
          <ac:chgData name="Romy Beard" userId="S::rb@chronoshub.io::00a7506f-ec3f-4b47-807d-bc578714b8a6" providerId="AD" clId="Web-{6D8993EF-28F7-D34E-7662-FCCE3DF19207}" dt="2022-07-20T15:04:42.641" v="748"/>
          <ac:picMkLst>
            <pc:docMk/>
            <pc:sldMk cId="4102240245" sldId="3768"/>
            <ac:picMk id="15" creationId="{41FAF40C-BFA7-948A-F0DA-EC0D2686C3C9}"/>
          </ac:picMkLst>
        </pc:picChg>
      </pc:sldChg>
      <pc:sldChg chg="addSp delSp modSp">
        <pc:chgData name="Romy Beard" userId="S::rb@chronoshub.io::00a7506f-ec3f-4b47-807d-bc578714b8a6" providerId="AD" clId="Web-{6D8993EF-28F7-D34E-7662-FCCE3DF19207}" dt="2022-07-20T14:43:31.667" v="152" actId="20577"/>
        <pc:sldMkLst>
          <pc:docMk/>
          <pc:sldMk cId="3224061818" sldId="3769"/>
        </pc:sldMkLst>
        <pc:spChg chg="add del mod">
          <ac:chgData name="Romy Beard" userId="S::rb@chronoshub.io::00a7506f-ec3f-4b47-807d-bc578714b8a6" providerId="AD" clId="Web-{6D8993EF-28F7-D34E-7662-FCCE3DF19207}" dt="2022-07-20T14:38:31.314" v="107"/>
          <ac:spMkLst>
            <pc:docMk/>
            <pc:sldMk cId="3224061818" sldId="3769"/>
            <ac:spMk id="2" creationId="{E14297E4-CB94-9328-5522-4C64A2F395F9}"/>
          </ac:spMkLst>
        </pc:spChg>
        <pc:spChg chg="mod">
          <ac:chgData name="Romy Beard" userId="S::rb@chronoshub.io::00a7506f-ec3f-4b47-807d-bc578714b8a6" providerId="AD" clId="Web-{6D8993EF-28F7-D34E-7662-FCCE3DF19207}" dt="2022-07-20T14:36:24.092" v="18" actId="20577"/>
          <ac:spMkLst>
            <pc:docMk/>
            <pc:sldMk cId="3224061818" sldId="3769"/>
            <ac:spMk id="3" creationId="{1100D1F7-5DD5-31C0-CA3E-9B4CC3C85536}"/>
          </ac:spMkLst>
        </pc:spChg>
        <pc:spChg chg="mod">
          <ac:chgData name="Romy Beard" userId="S::rb@chronoshub.io::00a7506f-ec3f-4b47-807d-bc578714b8a6" providerId="AD" clId="Web-{6D8993EF-28F7-D34E-7662-FCCE3DF19207}" dt="2022-07-20T14:43:31.667" v="152" actId="20577"/>
          <ac:spMkLst>
            <pc:docMk/>
            <pc:sldMk cId="3224061818" sldId="3769"/>
            <ac:spMk id="9" creationId="{A2A6CC88-AB0A-3C47-93E1-E0956B6DFDBE}"/>
          </ac:spMkLst>
        </pc:spChg>
        <pc:spChg chg="mod">
          <ac:chgData name="Romy Beard" userId="S::rb@chronoshub.io::00a7506f-ec3f-4b47-807d-bc578714b8a6" providerId="AD" clId="Web-{6D8993EF-28F7-D34E-7662-FCCE3DF19207}" dt="2022-07-20T14:37:11.499" v="74" actId="20577"/>
          <ac:spMkLst>
            <pc:docMk/>
            <pc:sldMk cId="3224061818" sldId="3769"/>
            <ac:spMk id="17" creationId="{45B2CC46-D292-2E48-9FA4-2F5A5EBAB926}"/>
          </ac:spMkLst>
        </pc:spChg>
        <pc:spChg chg="mod">
          <ac:chgData name="Romy Beard" userId="S::rb@chronoshub.io::00a7506f-ec3f-4b47-807d-bc578714b8a6" providerId="AD" clId="Web-{6D8993EF-28F7-D34E-7662-FCCE3DF19207}" dt="2022-07-20T14:37:25.765" v="84" actId="20577"/>
          <ac:spMkLst>
            <pc:docMk/>
            <pc:sldMk cId="3224061818" sldId="3769"/>
            <ac:spMk id="18" creationId="{991947F1-E2AF-4949-BB39-4AF26DE1FF09}"/>
          </ac:spMkLst>
        </pc:spChg>
        <pc:spChg chg="mod">
          <ac:chgData name="Romy Beard" userId="S::rb@chronoshub.io::00a7506f-ec3f-4b47-807d-bc578714b8a6" providerId="AD" clId="Web-{6D8993EF-28F7-D34E-7662-FCCE3DF19207}" dt="2022-07-20T14:36:27.295" v="23" actId="20577"/>
          <ac:spMkLst>
            <pc:docMk/>
            <pc:sldMk cId="3224061818" sldId="3769"/>
            <ac:spMk id="20" creationId="{A398DB1E-6308-6D4A-A7E0-89CA98CAE5A8}"/>
          </ac:spMkLst>
        </pc:spChg>
        <pc:spChg chg="mod">
          <ac:chgData name="Romy Beard" userId="S::rb@chronoshub.io::00a7506f-ec3f-4b47-807d-bc578714b8a6" providerId="AD" clId="Web-{6D8993EF-28F7-D34E-7662-FCCE3DF19207}" dt="2022-07-20T14:37:02.577" v="52" actId="20577"/>
          <ac:spMkLst>
            <pc:docMk/>
            <pc:sldMk cId="3224061818" sldId="3769"/>
            <ac:spMk id="23" creationId="{9FBE963B-C435-D445-A6F5-8964764284F8}"/>
          </ac:spMkLst>
        </pc:spChg>
        <pc:spChg chg="mod">
          <ac:chgData name="Romy Beard" userId="S::rb@chronoshub.io::00a7506f-ec3f-4b47-807d-bc578714b8a6" providerId="AD" clId="Web-{6D8993EF-28F7-D34E-7662-FCCE3DF19207}" dt="2022-07-20T14:38:09.142" v="102" actId="1076"/>
          <ac:spMkLst>
            <pc:docMk/>
            <pc:sldMk cId="3224061818" sldId="3769"/>
            <ac:spMk id="25" creationId="{68FACCC1-08F8-E641-8139-BC83F7E4472F}"/>
          </ac:spMkLst>
        </pc:spChg>
        <pc:spChg chg="mod">
          <ac:chgData name="Romy Beard" userId="S::rb@chronoshub.io::00a7506f-ec3f-4b47-807d-bc578714b8a6" providerId="AD" clId="Web-{6D8993EF-28F7-D34E-7662-FCCE3DF19207}" dt="2022-07-20T14:37:29.687" v="86" actId="20577"/>
          <ac:spMkLst>
            <pc:docMk/>
            <pc:sldMk cId="3224061818" sldId="3769"/>
            <ac:spMk id="26" creationId="{6B65961E-C77C-E94C-868A-78747EFE139C}"/>
          </ac:spMkLst>
        </pc:spChg>
        <pc:spChg chg="mod">
          <ac:chgData name="Romy Beard" userId="S::rb@chronoshub.io::00a7506f-ec3f-4b47-807d-bc578714b8a6" providerId="AD" clId="Web-{6D8993EF-28F7-D34E-7662-FCCE3DF19207}" dt="2022-07-20T14:37:39.781" v="93" actId="20577"/>
          <ac:spMkLst>
            <pc:docMk/>
            <pc:sldMk cId="3224061818" sldId="3769"/>
            <ac:spMk id="27" creationId="{C36393CF-3654-A847-8770-F5CC3FFE4646}"/>
          </ac:spMkLst>
        </pc:spChg>
        <pc:spChg chg="mod">
          <ac:chgData name="Romy Beard" userId="S::rb@chronoshub.io::00a7506f-ec3f-4b47-807d-bc578714b8a6" providerId="AD" clId="Web-{6D8993EF-28F7-D34E-7662-FCCE3DF19207}" dt="2022-07-20T14:36:42.514" v="28" actId="20577"/>
          <ac:spMkLst>
            <pc:docMk/>
            <pc:sldMk cId="3224061818" sldId="3769"/>
            <ac:spMk id="28" creationId="{3DD6C6C5-0B81-429A-A690-4D673B5BA60E}"/>
          </ac:spMkLst>
        </pc:spChg>
        <pc:spChg chg="mod">
          <ac:chgData name="Romy Beard" userId="S::rb@chronoshub.io::00a7506f-ec3f-4b47-807d-bc578714b8a6" providerId="AD" clId="Web-{6D8993EF-28F7-D34E-7662-FCCE3DF19207}" dt="2022-07-20T14:37:59.704" v="101" actId="20577"/>
          <ac:spMkLst>
            <pc:docMk/>
            <pc:sldMk cId="3224061818" sldId="3769"/>
            <ac:spMk id="36" creationId="{BE23BD22-28EC-0148-83A9-226F9DE141AD}"/>
          </ac:spMkLst>
        </pc:spChg>
        <pc:spChg chg="mod">
          <ac:chgData name="Romy Beard" userId="S::rb@chronoshub.io::00a7506f-ec3f-4b47-807d-bc578714b8a6" providerId="AD" clId="Web-{6D8993EF-28F7-D34E-7662-FCCE3DF19207}" dt="2022-07-20T14:42:44.087" v="140" actId="1076"/>
          <ac:spMkLst>
            <pc:docMk/>
            <pc:sldMk cId="3224061818" sldId="3769"/>
            <ac:spMk id="37" creationId="{08AD1A61-8429-DA48-80E6-04EA8B204F87}"/>
          </ac:spMkLst>
        </pc:spChg>
        <pc:spChg chg="mod">
          <ac:chgData name="Romy Beard" userId="S::rb@chronoshub.io::00a7506f-ec3f-4b47-807d-bc578714b8a6" providerId="AD" clId="Web-{6D8993EF-28F7-D34E-7662-FCCE3DF19207}" dt="2022-07-20T14:42:02.555" v="129" actId="1076"/>
          <ac:spMkLst>
            <pc:docMk/>
            <pc:sldMk cId="3224061818" sldId="3769"/>
            <ac:spMk id="38" creationId="{D09AA5C3-BE1A-4F43-982A-FC06B07009F6}"/>
          </ac:spMkLst>
        </pc:spChg>
        <pc:spChg chg="mod">
          <ac:chgData name="Romy Beard" userId="S::rb@chronoshub.io::00a7506f-ec3f-4b47-807d-bc578714b8a6" providerId="AD" clId="Web-{6D8993EF-28F7-D34E-7662-FCCE3DF19207}" dt="2022-07-20T14:43:17.010" v="146" actId="1076"/>
          <ac:spMkLst>
            <pc:docMk/>
            <pc:sldMk cId="3224061818" sldId="3769"/>
            <ac:spMk id="39" creationId="{ACAB6FFE-AEDA-7D4B-BC33-C77C3672E6B5}"/>
          </ac:spMkLst>
        </pc:spChg>
        <pc:picChg chg="add mod ord">
          <ac:chgData name="Romy Beard" userId="S::rb@chronoshub.io::00a7506f-ec3f-4b47-807d-bc578714b8a6" providerId="AD" clId="Web-{6D8993EF-28F7-D34E-7662-FCCE3DF19207}" dt="2022-07-20T14:42:37.681" v="139" actId="14100"/>
          <ac:picMkLst>
            <pc:docMk/>
            <pc:sldMk cId="3224061818" sldId="3769"/>
            <ac:picMk id="4" creationId="{348B9FF7-BFBF-6354-93BE-A64B5D8A12DF}"/>
          </ac:picMkLst>
        </pc:picChg>
        <pc:picChg chg="add mod ord">
          <ac:chgData name="Romy Beard" userId="S::rb@chronoshub.io::00a7506f-ec3f-4b47-807d-bc578714b8a6" providerId="AD" clId="Web-{6D8993EF-28F7-D34E-7662-FCCE3DF19207}" dt="2022-07-20T14:41:54.117" v="127" actId="1076"/>
          <ac:picMkLst>
            <pc:docMk/>
            <pc:sldMk cId="3224061818" sldId="3769"/>
            <ac:picMk id="6" creationId="{60502D07-8A4B-6BD8-F131-116C0816C4AA}"/>
          </ac:picMkLst>
        </pc:picChg>
        <pc:picChg chg="add mod ord">
          <ac:chgData name="Romy Beard" userId="S::rb@chronoshub.io::00a7506f-ec3f-4b47-807d-bc578714b8a6" providerId="AD" clId="Web-{6D8993EF-28F7-D34E-7662-FCCE3DF19207}" dt="2022-07-20T14:43:13.713" v="145"/>
          <ac:picMkLst>
            <pc:docMk/>
            <pc:sldMk cId="3224061818" sldId="3769"/>
            <ac:picMk id="8" creationId="{595ED555-786E-B104-6645-C3F7F815DDD1}"/>
          </ac:picMkLst>
        </pc:picChg>
        <pc:picChg chg="del">
          <ac:chgData name="Romy Beard" userId="S::rb@chronoshub.io::00a7506f-ec3f-4b47-807d-bc578714b8a6" providerId="AD" clId="Web-{6D8993EF-28F7-D34E-7662-FCCE3DF19207}" dt="2022-07-20T14:35:50.513" v="13"/>
          <ac:picMkLst>
            <pc:docMk/>
            <pc:sldMk cId="3224061818" sldId="3769"/>
            <ac:picMk id="11" creationId="{84B531D6-DE13-9A00-0646-46D6E3501D0E}"/>
          </ac:picMkLst>
        </pc:picChg>
        <pc:picChg chg="del">
          <ac:chgData name="Romy Beard" userId="S::rb@chronoshub.io::00a7506f-ec3f-4b47-807d-bc578714b8a6" providerId="AD" clId="Web-{6D8993EF-28F7-D34E-7662-FCCE3DF19207}" dt="2022-07-20T14:35:48.403" v="11"/>
          <ac:picMkLst>
            <pc:docMk/>
            <pc:sldMk cId="3224061818" sldId="3769"/>
            <ac:picMk id="13" creationId="{CBC4BC81-4CC8-7ACA-FED2-7212152DFF09}"/>
          </ac:picMkLst>
        </pc:picChg>
        <pc:picChg chg="del">
          <ac:chgData name="Romy Beard" userId="S::rb@chronoshub.io::00a7506f-ec3f-4b47-807d-bc578714b8a6" providerId="AD" clId="Web-{6D8993EF-28F7-D34E-7662-FCCE3DF19207}" dt="2022-07-20T14:35:49.591" v="12"/>
          <ac:picMkLst>
            <pc:docMk/>
            <pc:sldMk cId="3224061818" sldId="3769"/>
            <ac:picMk id="15" creationId="{361EE40C-3BC9-9FA1-20F4-A7DB8CE9C940}"/>
          </ac:picMkLst>
        </pc:picChg>
      </pc:sldChg>
      <pc:sldChg chg="modSp">
        <pc:chgData name="Romy Beard" userId="S::rb@chronoshub.io::00a7506f-ec3f-4b47-807d-bc578714b8a6" providerId="AD" clId="Web-{6D8993EF-28F7-D34E-7662-FCCE3DF19207}" dt="2022-07-20T15:12:31.858" v="921" actId="20577"/>
        <pc:sldMkLst>
          <pc:docMk/>
          <pc:sldMk cId="2910986546" sldId="3775"/>
        </pc:sldMkLst>
        <pc:spChg chg="mod">
          <ac:chgData name="Romy Beard" userId="S::rb@chronoshub.io::00a7506f-ec3f-4b47-807d-bc578714b8a6" providerId="AD" clId="Web-{6D8993EF-28F7-D34E-7662-FCCE3DF19207}" dt="2022-07-20T15:12:31.858" v="921" actId="20577"/>
          <ac:spMkLst>
            <pc:docMk/>
            <pc:sldMk cId="2910986546" sldId="3775"/>
            <ac:spMk id="2" creationId="{959BAAD5-2342-914E-AF27-6D1F21DF7CB7}"/>
          </ac:spMkLst>
        </pc:spChg>
        <pc:spChg chg="mod">
          <ac:chgData name="Romy Beard" userId="S::rb@chronoshub.io::00a7506f-ec3f-4b47-807d-bc578714b8a6" providerId="AD" clId="Web-{6D8993EF-28F7-D34E-7662-FCCE3DF19207}" dt="2022-07-20T15:11:26.575" v="872" actId="20577"/>
          <ac:spMkLst>
            <pc:docMk/>
            <pc:sldMk cId="2910986546" sldId="3775"/>
            <ac:spMk id="3" creationId="{036FB339-2151-2048-965C-D1377639DECC}"/>
          </ac:spMkLst>
        </pc:spChg>
      </pc:sldChg>
      <pc:sldChg chg="del">
        <pc:chgData name="Romy Beard" userId="S::rb@chronoshub.io::00a7506f-ec3f-4b47-807d-bc578714b8a6" providerId="AD" clId="Web-{6D8993EF-28F7-D34E-7662-FCCE3DF19207}" dt="2022-07-20T15:00:41.681" v="686"/>
        <pc:sldMkLst>
          <pc:docMk/>
          <pc:sldMk cId="2054940645" sldId="3779"/>
        </pc:sldMkLst>
      </pc:sldChg>
      <pc:sldChg chg="addSp delSp modSp ord">
        <pc:chgData name="Romy Beard" userId="S::rb@chronoshub.io::00a7506f-ec3f-4b47-807d-bc578714b8a6" providerId="AD" clId="Web-{6D8993EF-28F7-D34E-7662-FCCE3DF19207}" dt="2022-07-20T15:09:29.556" v="832" actId="20577"/>
        <pc:sldMkLst>
          <pc:docMk/>
          <pc:sldMk cId="2769767262" sldId="3784"/>
        </pc:sldMkLst>
        <pc:spChg chg="mod">
          <ac:chgData name="Romy Beard" userId="S::rb@chronoshub.io::00a7506f-ec3f-4b47-807d-bc578714b8a6" providerId="AD" clId="Web-{6D8993EF-28F7-D34E-7662-FCCE3DF19207}" dt="2022-07-20T14:52:17.916" v="453" actId="20577"/>
          <ac:spMkLst>
            <pc:docMk/>
            <pc:sldMk cId="2769767262" sldId="3784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00:21.649" v="677" actId="20577"/>
          <ac:spMkLst>
            <pc:docMk/>
            <pc:sldMk cId="2769767262" sldId="3784"/>
            <ac:spMk id="6" creationId="{BEE6CFF8-E2B5-A472-DDDD-A99E057EE315}"/>
          </ac:spMkLst>
        </pc:spChg>
        <pc:spChg chg="add mod">
          <ac:chgData name="Romy Beard" userId="S::rb@chronoshub.io::00a7506f-ec3f-4b47-807d-bc578714b8a6" providerId="AD" clId="Web-{6D8993EF-28F7-D34E-7662-FCCE3DF19207}" dt="2022-07-20T15:09:29.556" v="832" actId="20577"/>
          <ac:spMkLst>
            <pc:docMk/>
            <pc:sldMk cId="2769767262" sldId="3784"/>
            <ac:spMk id="7" creationId="{36373737-7B61-774B-DD1C-6D4702B9591C}"/>
          </ac:spMkLst>
        </pc:spChg>
        <pc:picChg chg="del">
          <ac:chgData name="Romy Beard" userId="S::rb@chronoshub.io::00a7506f-ec3f-4b47-807d-bc578714b8a6" providerId="AD" clId="Web-{6D8993EF-28F7-D34E-7662-FCCE3DF19207}" dt="2022-07-20T14:46:30.469" v="204"/>
          <ac:picMkLst>
            <pc:docMk/>
            <pc:sldMk cId="2769767262" sldId="3784"/>
            <ac:picMk id="2" creationId="{A4A8F282-302E-8C00-7D90-8229E9486446}"/>
          </ac:picMkLst>
        </pc:picChg>
        <pc:picChg chg="del">
          <ac:chgData name="Romy Beard" userId="S::rb@chronoshub.io::00a7506f-ec3f-4b47-807d-bc578714b8a6" providerId="AD" clId="Web-{6D8993EF-28F7-D34E-7662-FCCE3DF19207}" dt="2022-07-20T14:46:31.203" v="205"/>
          <ac:picMkLst>
            <pc:docMk/>
            <pc:sldMk cId="2769767262" sldId="3784"/>
            <ac:picMk id="3" creationId="{5C040EC8-6DE1-1A4A-A116-2133B49F0690}"/>
          </ac:picMkLst>
        </pc:picChg>
        <pc:picChg chg="add mod">
          <ac:chgData name="Romy Beard" userId="S::rb@chronoshub.io::00a7506f-ec3f-4b47-807d-bc578714b8a6" providerId="AD" clId="Web-{6D8993EF-28F7-D34E-7662-FCCE3DF19207}" dt="2022-07-20T14:48:56.926" v="328" actId="1076"/>
          <ac:picMkLst>
            <pc:docMk/>
            <pc:sldMk cId="2769767262" sldId="3784"/>
            <ac:picMk id="5" creationId="{44C655ED-E847-FD84-FE41-FF301EC1D1D7}"/>
          </ac:picMkLst>
        </pc:picChg>
        <pc:picChg chg="del">
          <ac:chgData name="Romy Beard" userId="S::rb@chronoshub.io::00a7506f-ec3f-4b47-807d-bc578714b8a6" providerId="AD" clId="Web-{6D8993EF-28F7-D34E-7662-FCCE3DF19207}" dt="2022-07-20T14:46:20.671" v="200"/>
          <ac:picMkLst>
            <pc:docMk/>
            <pc:sldMk cId="2769767262" sldId="3784"/>
            <ac:picMk id="11" creationId="{A3C5B238-20F7-6728-A164-678BCF1ED482}"/>
          </ac:picMkLst>
        </pc:picChg>
      </pc:sldChg>
      <pc:sldChg chg="del">
        <pc:chgData name="Romy Beard" userId="S::rb@chronoshub.io::00a7506f-ec3f-4b47-807d-bc578714b8a6" providerId="AD" clId="Web-{6D8993EF-28F7-D34E-7662-FCCE3DF19207}" dt="2022-07-20T15:00:46.665" v="690"/>
        <pc:sldMkLst>
          <pc:docMk/>
          <pc:sldMk cId="451870698" sldId="3786"/>
        </pc:sldMkLst>
      </pc:sldChg>
      <pc:sldChg chg="del">
        <pc:chgData name="Romy Beard" userId="S::rb@chronoshub.io::00a7506f-ec3f-4b47-807d-bc578714b8a6" providerId="AD" clId="Web-{6D8993EF-28F7-D34E-7662-FCCE3DF19207}" dt="2022-07-20T15:00:44.650" v="689"/>
        <pc:sldMkLst>
          <pc:docMk/>
          <pc:sldMk cId="3813114184" sldId="3790"/>
        </pc:sldMkLst>
      </pc:sldChg>
      <pc:sldChg chg="del">
        <pc:chgData name="Romy Beard" userId="S::rb@chronoshub.io::00a7506f-ec3f-4b47-807d-bc578714b8a6" providerId="AD" clId="Web-{6D8993EF-28F7-D34E-7662-FCCE3DF19207}" dt="2022-07-20T15:00:48.478" v="691"/>
        <pc:sldMkLst>
          <pc:docMk/>
          <pc:sldMk cId="3440532139" sldId="3793"/>
        </pc:sldMkLst>
      </pc:sldChg>
      <pc:sldChg chg="del">
        <pc:chgData name="Romy Beard" userId="S::rb@chronoshub.io::00a7506f-ec3f-4b47-807d-bc578714b8a6" providerId="AD" clId="Web-{6D8993EF-28F7-D34E-7662-FCCE3DF19207}" dt="2022-07-20T15:00:50.697" v="693"/>
        <pc:sldMkLst>
          <pc:docMk/>
          <pc:sldMk cId="170831227" sldId="3794"/>
        </pc:sldMkLst>
      </pc:sldChg>
      <pc:sldChg chg="del">
        <pc:chgData name="Romy Beard" userId="S::rb@chronoshub.io::00a7506f-ec3f-4b47-807d-bc578714b8a6" providerId="AD" clId="Web-{6D8993EF-28F7-D34E-7662-FCCE3DF19207}" dt="2022-07-20T15:00:43.806" v="688"/>
        <pc:sldMkLst>
          <pc:docMk/>
          <pc:sldMk cId="3962622533" sldId="3796"/>
        </pc:sldMkLst>
      </pc:sldChg>
      <pc:sldChg chg="del">
        <pc:chgData name="Romy Beard" userId="S::rb@chronoshub.io::00a7506f-ec3f-4b47-807d-bc578714b8a6" providerId="AD" clId="Web-{6D8993EF-28F7-D34E-7662-FCCE3DF19207}" dt="2022-07-20T15:00:40.415" v="685"/>
        <pc:sldMkLst>
          <pc:docMk/>
          <pc:sldMk cId="122261196" sldId="3797"/>
        </pc:sldMkLst>
      </pc:sldChg>
      <pc:sldChg chg="del">
        <pc:chgData name="Romy Beard" userId="S::rb@chronoshub.io::00a7506f-ec3f-4b47-807d-bc578714b8a6" providerId="AD" clId="Web-{6D8993EF-28F7-D34E-7662-FCCE3DF19207}" dt="2022-07-20T15:00:38.212" v="684"/>
        <pc:sldMkLst>
          <pc:docMk/>
          <pc:sldMk cId="544035397" sldId="3798"/>
        </pc:sldMkLst>
      </pc:sldChg>
      <pc:sldChg chg="del">
        <pc:chgData name="Romy Beard" userId="S::rb@chronoshub.io::00a7506f-ec3f-4b47-807d-bc578714b8a6" providerId="AD" clId="Web-{6D8993EF-28F7-D34E-7662-FCCE3DF19207}" dt="2022-07-20T15:00:42.884" v="687"/>
        <pc:sldMkLst>
          <pc:docMk/>
          <pc:sldMk cId="604567264" sldId="3799"/>
        </pc:sldMkLst>
      </pc:sldChg>
      <pc:sldChg chg="del">
        <pc:chgData name="Romy Beard" userId="S::rb@chronoshub.io::00a7506f-ec3f-4b47-807d-bc578714b8a6" providerId="AD" clId="Web-{6D8993EF-28F7-D34E-7662-FCCE3DF19207}" dt="2022-07-20T15:00:50.228" v="692"/>
        <pc:sldMkLst>
          <pc:docMk/>
          <pc:sldMk cId="309860059" sldId="3800"/>
        </pc:sldMkLst>
      </pc:sldChg>
      <pc:sldChg chg="modSp add ord replId">
        <pc:chgData name="Romy Beard" userId="S::rb@chronoshub.io::00a7506f-ec3f-4b47-807d-bc578714b8a6" providerId="AD" clId="Web-{6D8993EF-28F7-D34E-7662-FCCE3DF19207}" dt="2022-07-20T15:13:51.610" v="938" actId="20577"/>
        <pc:sldMkLst>
          <pc:docMk/>
          <pc:sldMk cId="1935533923" sldId="3801"/>
        </pc:sldMkLst>
        <pc:spChg chg="mod">
          <ac:chgData name="Romy Beard" userId="S::rb@chronoshub.io::00a7506f-ec3f-4b47-807d-bc578714b8a6" providerId="AD" clId="Web-{6D8993EF-28F7-D34E-7662-FCCE3DF19207}" dt="2022-07-20T14:51:53.353" v="444" actId="20577"/>
          <ac:spMkLst>
            <pc:docMk/>
            <pc:sldMk cId="1935533923" sldId="3801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3:51.610" v="938" actId="20577"/>
          <ac:spMkLst>
            <pc:docMk/>
            <pc:sldMk cId="1935533923" sldId="3801"/>
            <ac:spMk id="6" creationId="{BEE6CFF8-E2B5-A472-DDDD-A99E057EE315}"/>
          </ac:spMkLst>
        </pc:spChg>
        <pc:spChg chg="mod">
          <ac:chgData name="Romy Beard" userId="S::rb@chronoshub.io::00a7506f-ec3f-4b47-807d-bc578714b8a6" providerId="AD" clId="Web-{6D8993EF-28F7-D34E-7662-FCCE3DF19207}" dt="2022-07-20T15:08:59.102" v="823" actId="20577"/>
          <ac:spMkLst>
            <pc:docMk/>
            <pc:sldMk cId="1935533923" sldId="3801"/>
            <ac:spMk id="7" creationId="{36373737-7B61-774B-DD1C-6D4702B9591C}"/>
          </ac:spMkLst>
        </pc:spChg>
      </pc:sldChg>
      <pc:sldChg chg="addSp delSp modSp add replId">
        <pc:chgData name="Romy Beard" userId="S::rb@chronoshub.io::00a7506f-ec3f-4b47-807d-bc578714b8a6" providerId="AD" clId="Web-{6D8993EF-28F7-D34E-7662-FCCE3DF19207}" dt="2022-07-20T15:14:29.705" v="964" actId="20577"/>
        <pc:sldMkLst>
          <pc:docMk/>
          <pc:sldMk cId="1094527098" sldId="3802"/>
        </pc:sldMkLst>
        <pc:spChg chg="mod">
          <ac:chgData name="Romy Beard" userId="S::rb@chronoshub.io::00a7506f-ec3f-4b47-807d-bc578714b8a6" providerId="AD" clId="Web-{6D8993EF-28F7-D34E-7662-FCCE3DF19207}" dt="2022-07-20T14:55:01.749" v="526" actId="20577"/>
          <ac:spMkLst>
            <pc:docMk/>
            <pc:sldMk cId="1094527098" sldId="3802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4:29.705" v="964" actId="20577"/>
          <ac:spMkLst>
            <pc:docMk/>
            <pc:sldMk cId="1094527098" sldId="3802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40.244" v="838"/>
          <ac:spMkLst>
            <pc:docMk/>
            <pc:sldMk cId="1094527098" sldId="3802"/>
            <ac:spMk id="7" creationId="{36373737-7B61-774B-DD1C-6D4702B9591C}"/>
          </ac:spMkLst>
        </pc:spChg>
        <pc:spChg chg="add mod">
          <ac:chgData name="Romy Beard" userId="S::rb@chronoshub.io::00a7506f-ec3f-4b47-807d-bc578714b8a6" providerId="AD" clId="Web-{6D8993EF-28F7-D34E-7662-FCCE3DF19207}" dt="2022-07-20T15:09:45.103" v="841" actId="1076"/>
          <ac:spMkLst>
            <pc:docMk/>
            <pc:sldMk cId="1094527098" sldId="3802"/>
            <ac:spMk id="9" creationId="{20542B16-7E99-B890-8339-29A7F18CF029}"/>
          </ac:spMkLst>
        </pc:spChg>
        <pc:picChg chg="add">
          <ac:chgData name="Romy Beard" userId="S::rb@chronoshub.io::00a7506f-ec3f-4b47-807d-bc578714b8a6" providerId="AD" clId="Web-{6D8993EF-28F7-D34E-7662-FCCE3DF19207}" dt="2022-07-20T14:54:53.311" v="516"/>
          <ac:picMkLst>
            <pc:docMk/>
            <pc:sldMk cId="1094527098" sldId="3802"/>
            <ac:picMk id="3" creationId="{ED8DD04F-496E-805D-42A8-1EA0397653E1}"/>
          </ac:picMkLst>
        </pc:picChg>
        <pc:picChg chg="del">
          <ac:chgData name="Romy Beard" userId="S::rb@chronoshub.io::00a7506f-ec3f-4b47-807d-bc578714b8a6" providerId="AD" clId="Web-{6D8993EF-28F7-D34E-7662-FCCE3DF19207}" dt="2022-07-20T14:54:41.405" v="510"/>
          <ac:picMkLst>
            <pc:docMk/>
            <pc:sldMk cId="1094527098" sldId="3802"/>
            <ac:picMk id="5" creationId="{44C655ED-E847-FD84-FE41-FF301EC1D1D7}"/>
          </ac:picMkLst>
        </pc:picChg>
      </pc:sldChg>
      <pc:sldChg chg="addSp delSp modSp add replId">
        <pc:chgData name="Romy Beard" userId="S::rb@chronoshub.io::00a7506f-ec3f-4b47-807d-bc578714b8a6" providerId="AD" clId="Web-{6D8993EF-28F7-D34E-7662-FCCE3DF19207}" dt="2022-07-20T15:14:00.017" v="944" actId="20577"/>
        <pc:sldMkLst>
          <pc:docMk/>
          <pc:sldMk cId="660746481" sldId="3803"/>
        </pc:sldMkLst>
        <pc:spChg chg="add mod">
          <ac:chgData name="Romy Beard" userId="S::rb@chronoshub.io::00a7506f-ec3f-4b47-807d-bc578714b8a6" providerId="AD" clId="Web-{6D8993EF-28F7-D34E-7662-FCCE3DF19207}" dt="2022-07-20T15:09:37.556" v="837" actId="1076"/>
          <ac:spMkLst>
            <pc:docMk/>
            <pc:sldMk cId="660746481" sldId="3803"/>
            <ac:spMk id="3" creationId="{0928DE47-134B-6AD6-7EC0-60807947A528}"/>
          </ac:spMkLst>
        </pc:spChg>
        <pc:spChg chg="mod">
          <ac:chgData name="Romy Beard" userId="S::rb@chronoshub.io::00a7506f-ec3f-4b47-807d-bc578714b8a6" providerId="AD" clId="Web-{6D8993EF-28F7-D34E-7662-FCCE3DF19207}" dt="2022-07-20T14:54:38.373" v="509" actId="1076"/>
          <ac:spMkLst>
            <pc:docMk/>
            <pc:sldMk cId="660746481" sldId="3803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4:00.017" v="944" actId="20577"/>
          <ac:spMkLst>
            <pc:docMk/>
            <pc:sldMk cId="660746481" sldId="3803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36.197" v="836"/>
          <ac:spMkLst>
            <pc:docMk/>
            <pc:sldMk cId="660746481" sldId="3803"/>
            <ac:spMk id="7" creationId="{36373737-7B61-774B-DD1C-6D4702B9591C}"/>
          </ac:spMkLst>
        </pc:spChg>
        <pc:picChg chg="add mod">
          <ac:chgData name="Romy Beard" userId="S::rb@chronoshub.io::00a7506f-ec3f-4b47-807d-bc578714b8a6" providerId="AD" clId="Web-{6D8993EF-28F7-D34E-7662-FCCE3DF19207}" dt="2022-07-20T14:54:50.264" v="515" actId="1076"/>
          <ac:picMkLst>
            <pc:docMk/>
            <pc:sldMk cId="660746481" sldId="3803"/>
            <ac:picMk id="2" creationId="{7EC5E479-2564-7E27-F1BE-404570EFAC46}"/>
          </ac:picMkLst>
        </pc:picChg>
        <pc:picChg chg="del">
          <ac:chgData name="Romy Beard" userId="S::rb@chronoshub.io::00a7506f-ec3f-4b47-807d-bc578714b8a6" providerId="AD" clId="Web-{6D8993EF-28F7-D34E-7662-FCCE3DF19207}" dt="2022-07-20T14:53:29.090" v="501"/>
          <ac:picMkLst>
            <pc:docMk/>
            <pc:sldMk cId="660746481" sldId="3803"/>
            <ac:picMk id="5" creationId="{44C655ED-E847-FD84-FE41-FF301EC1D1D7}"/>
          </ac:picMkLst>
        </pc:picChg>
      </pc:sldChg>
      <pc:sldChg chg="addSp delSp modSp add replId">
        <pc:chgData name="Romy Beard" userId="S::rb@chronoshub.io::00a7506f-ec3f-4b47-807d-bc578714b8a6" providerId="AD" clId="Web-{6D8993EF-28F7-D34E-7662-FCCE3DF19207}" dt="2022-07-20T15:15:08.128" v="994" actId="20577"/>
        <pc:sldMkLst>
          <pc:docMk/>
          <pc:sldMk cId="1208207896" sldId="3804"/>
        </pc:sldMkLst>
        <pc:spChg chg="mod">
          <ac:chgData name="Romy Beard" userId="S::rb@chronoshub.io::00a7506f-ec3f-4b47-807d-bc578714b8a6" providerId="AD" clId="Web-{6D8993EF-28F7-D34E-7662-FCCE3DF19207}" dt="2022-07-20T14:56:03.017" v="552" actId="20577"/>
          <ac:spMkLst>
            <pc:docMk/>
            <pc:sldMk cId="1208207896" sldId="3804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5:08.128" v="994" actId="20577"/>
          <ac:spMkLst>
            <pc:docMk/>
            <pc:sldMk cId="1208207896" sldId="3804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56.010" v="846"/>
          <ac:spMkLst>
            <pc:docMk/>
            <pc:sldMk cId="1208207896" sldId="3804"/>
            <ac:spMk id="7" creationId="{36373737-7B61-774B-DD1C-6D4702B9591C}"/>
          </ac:spMkLst>
        </pc:spChg>
        <pc:spChg chg="add mod">
          <ac:chgData name="Romy Beard" userId="S::rb@chronoshub.io::00a7506f-ec3f-4b47-807d-bc578714b8a6" providerId="AD" clId="Web-{6D8993EF-28F7-D34E-7662-FCCE3DF19207}" dt="2022-07-20T15:09:59.041" v="849" actId="1076"/>
          <ac:spMkLst>
            <pc:docMk/>
            <pc:sldMk cId="1208207896" sldId="3804"/>
            <ac:spMk id="9" creationId="{B2CC2AE1-7315-98E6-9DEB-CB62F942C5E4}"/>
          </ac:spMkLst>
        </pc:spChg>
        <pc:picChg chg="add">
          <ac:chgData name="Romy Beard" userId="S::rb@chronoshub.io::00a7506f-ec3f-4b47-807d-bc578714b8a6" providerId="AD" clId="Web-{6D8993EF-28F7-D34E-7662-FCCE3DF19207}" dt="2022-07-20T14:55:54.594" v="546"/>
          <ac:picMkLst>
            <pc:docMk/>
            <pc:sldMk cId="1208207896" sldId="3804"/>
            <ac:picMk id="3" creationId="{D220E795-DB1E-8323-DB46-11D7C631050F}"/>
          </ac:picMkLst>
        </pc:picChg>
        <pc:picChg chg="del">
          <ac:chgData name="Romy Beard" userId="S::rb@chronoshub.io::00a7506f-ec3f-4b47-807d-bc578714b8a6" providerId="AD" clId="Web-{6D8993EF-28F7-D34E-7662-FCCE3DF19207}" dt="2022-07-20T14:55:53.766" v="545"/>
          <ac:picMkLst>
            <pc:docMk/>
            <pc:sldMk cId="1208207896" sldId="3804"/>
            <ac:picMk id="5" creationId="{44C655ED-E847-FD84-FE41-FF301EC1D1D7}"/>
          </ac:picMkLst>
        </pc:picChg>
      </pc:sldChg>
      <pc:sldChg chg="addSp delSp modSp add replId">
        <pc:chgData name="Romy Beard" userId="S::rb@chronoshub.io::00a7506f-ec3f-4b47-807d-bc578714b8a6" providerId="AD" clId="Web-{6D8993EF-28F7-D34E-7662-FCCE3DF19207}" dt="2022-07-20T15:14:36.315" v="970" actId="20577"/>
        <pc:sldMkLst>
          <pc:docMk/>
          <pc:sldMk cId="1494604583" sldId="3805"/>
        </pc:sldMkLst>
        <pc:spChg chg="add mod">
          <ac:chgData name="Romy Beard" userId="S::rb@chronoshub.io::00a7506f-ec3f-4b47-807d-bc578714b8a6" providerId="AD" clId="Web-{6D8993EF-28F7-D34E-7662-FCCE3DF19207}" dt="2022-07-20T15:09:52.728" v="845" actId="1076"/>
          <ac:spMkLst>
            <pc:docMk/>
            <pc:sldMk cId="1494604583" sldId="3805"/>
            <ac:spMk id="3" creationId="{5DA6ED3C-3185-C9A1-460B-0CAE543CE1CF}"/>
          </ac:spMkLst>
        </pc:spChg>
        <pc:spChg chg="mod">
          <ac:chgData name="Romy Beard" userId="S::rb@chronoshub.io::00a7506f-ec3f-4b47-807d-bc578714b8a6" providerId="AD" clId="Web-{6D8993EF-28F7-D34E-7662-FCCE3DF19207}" dt="2022-07-20T14:55:37.922" v="538" actId="20577"/>
          <ac:spMkLst>
            <pc:docMk/>
            <pc:sldMk cId="1494604583" sldId="3805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4:36.315" v="970" actId="20577"/>
          <ac:spMkLst>
            <pc:docMk/>
            <pc:sldMk cId="1494604583" sldId="3805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49.088" v="842"/>
          <ac:spMkLst>
            <pc:docMk/>
            <pc:sldMk cId="1494604583" sldId="3805"/>
            <ac:spMk id="7" creationId="{36373737-7B61-774B-DD1C-6D4702B9591C}"/>
          </ac:spMkLst>
        </pc:spChg>
        <pc:picChg chg="add mod">
          <ac:chgData name="Romy Beard" userId="S::rb@chronoshub.io::00a7506f-ec3f-4b47-807d-bc578714b8a6" providerId="AD" clId="Web-{6D8993EF-28F7-D34E-7662-FCCE3DF19207}" dt="2022-07-20T14:55:49.344" v="544" actId="1076"/>
          <ac:picMkLst>
            <pc:docMk/>
            <pc:sldMk cId="1494604583" sldId="3805"/>
            <ac:picMk id="2" creationId="{A3DC8DF7-E0F1-A7F8-37F0-5826846868E5}"/>
          </ac:picMkLst>
        </pc:picChg>
        <pc:picChg chg="del">
          <ac:chgData name="Romy Beard" userId="S::rb@chronoshub.io::00a7506f-ec3f-4b47-807d-bc578714b8a6" providerId="AD" clId="Web-{6D8993EF-28F7-D34E-7662-FCCE3DF19207}" dt="2022-07-20T14:55:38.422" v="539"/>
          <ac:picMkLst>
            <pc:docMk/>
            <pc:sldMk cId="1494604583" sldId="3805"/>
            <ac:picMk id="5" creationId="{44C655ED-E847-FD84-FE41-FF301EC1D1D7}"/>
          </ac:picMkLst>
        </pc:picChg>
      </pc:sldChg>
      <pc:sldChg chg="add del replId">
        <pc:chgData name="Romy Beard" userId="S::rb@chronoshub.io::00a7506f-ec3f-4b47-807d-bc578714b8a6" providerId="AD" clId="Web-{6D8993EF-28F7-D34E-7662-FCCE3DF19207}" dt="2022-07-20T14:54:44.717" v="514"/>
        <pc:sldMkLst>
          <pc:docMk/>
          <pc:sldMk cId="1559484553" sldId="3806"/>
        </pc:sldMkLst>
      </pc:sldChg>
      <pc:sldChg chg="add del replId">
        <pc:chgData name="Romy Beard" userId="S::rb@chronoshub.io::00a7506f-ec3f-4b47-807d-bc578714b8a6" providerId="AD" clId="Web-{6D8993EF-28F7-D34E-7662-FCCE3DF19207}" dt="2022-07-20T14:54:44.717" v="513"/>
        <pc:sldMkLst>
          <pc:docMk/>
          <pc:sldMk cId="1353197612" sldId="3807"/>
        </pc:sldMkLst>
      </pc:sldChg>
    </pc:docChg>
  </pc:docChgLst>
  <pc:docChgLst>
    <pc:chgData name="Romy Beard" userId="S::rb@chronoshub.io::00a7506f-ec3f-4b47-807d-bc578714b8a6" providerId="AD" clId="Web-{4864CD8E-1FA4-469C-42A2-8A336D47995A}"/>
    <pc:docChg chg="addSld delSld modSld">
      <pc:chgData name="Romy Beard" userId="S::rb@chronoshub.io::00a7506f-ec3f-4b47-807d-bc578714b8a6" providerId="AD" clId="Web-{4864CD8E-1FA4-469C-42A2-8A336D47995A}" dt="2022-08-25T10:37:56.531" v="233" actId="1076"/>
      <pc:docMkLst>
        <pc:docMk/>
      </pc:docMkLst>
      <pc:sldChg chg="delSp modSp">
        <pc:chgData name="Romy Beard" userId="S::rb@chronoshub.io::00a7506f-ec3f-4b47-807d-bc578714b8a6" providerId="AD" clId="Web-{4864CD8E-1FA4-469C-42A2-8A336D47995A}" dt="2022-08-25T10:30:12.732" v="50" actId="1076"/>
        <pc:sldMkLst>
          <pc:docMk/>
          <pc:sldMk cId="226362084" sldId="265"/>
        </pc:sldMkLst>
        <pc:spChg chg="mod">
          <ac:chgData name="Romy Beard" userId="S::rb@chronoshub.io::00a7506f-ec3f-4b47-807d-bc578714b8a6" providerId="AD" clId="Web-{4864CD8E-1FA4-469C-42A2-8A336D47995A}" dt="2022-08-25T10:30:12.732" v="50" actId="1076"/>
          <ac:spMkLst>
            <pc:docMk/>
            <pc:sldMk cId="226362084" sldId="265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4864CD8E-1FA4-469C-42A2-8A336D47995A}" dt="2022-08-25T10:29:25.902" v="30" actId="20577"/>
          <ac:spMkLst>
            <pc:docMk/>
            <pc:sldMk cId="226362084" sldId="265"/>
            <ac:spMk id="16" creationId="{6DB600DF-1610-0544-A813-F9415A500BC2}"/>
          </ac:spMkLst>
        </pc:spChg>
        <pc:spChg chg="del">
          <ac:chgData name="Romy Beard" userId="S::rb@chronoshub.io::00a7506f-ec3f-4b47-807d-bc578714b8a6" providerId="AD" clId="Web-{4864CD8E-1FA4-469C-42A2-8A336D47995A}" dt="2022-08-25T10:29:38.559" v="31"/>
          <ac:spMkLst>
            <pc:docMk/>
            <pc:sldMk cId="226362084" sldId="265"/>
            <ac:spMk id="17" creationId="{9089714F-9987-6347-B28B-6FDF87215508}"/>
          </ac:spMkLst>
        </pc:spChg>
        <pc:spChg chg="del">
          <ac:chgData name="Romy Beard" userId="S::rb@chronoshub.io::00a7506f-ec3f-4b47-807d-bc578714b8a6" providerId="AD" clId="Web-{4864CD8E-1FA4-469C-42A2-8A336D47995A}" dt="2022-08-25T10:29:55.857" v="44"/>
          <ac:spMkLst>
            <pc:docMk/>
            <pc:sldMk cId="226362084" sldId="265"/>
            <ac:spMk id="18" creationId="{6B395C48-F0BA-7B47-9F93-EE3938C785B1}"/>
          </ac:spMkLst>
        </pc:spChg>
      </pc:sldChg>
      <pc:sldChg chg="modSp del">
        <pc:chgData name="Romy Beard" userId="S::rb@chronoshub.io::00a7506f-ec3f-4b47-807d-bc578714b8a6" providerId="AD" clId="Web-{4864CD8E-1FA4-469C-42A2-8A336D47995A}" dt="2022-08-25T10:33:39.803" v="134"/>
        <pc:sldMkLst>
          <pc:docMk/>
          <pc:sldMk cId="458920210" sldId="276"/>
        </pc:sldMkLst>
        <pc:spChg chg="mod">
          <ac:chgData name="Romy Beard" userId="S::rb@chronoshub.io::00a7506f-ec3f-4b47-807d-bc578714b8a6" providerId="AD" clId="Web-{4864CD8E-1FA4-469C-42A2-8A336D47995A}" dt="2022-08-25T10:28:14.118" v="8" actId="20577"/>
          <ac:spMkLst>
            <pc:docMk/>
            <pc:sldMk cId="458920210" sldId="276"/>
            <ac:spMk id="3" creationId="{9285AA33-EFBD-1848-9088-5B87BAA4737C}"/>
          </ac:spMkLst>
        </pc:spChg>
        <pc:spChg chg="mod">
          <ac:chgData name="Romy Beard" userId="S::rb@chronoshub.io::00a7506f-ec3f-4b47-807d-bc578714b8a6" providerId="AD" clId="Web-{4864CD8E-1FA4-469C-42A2-8A336D47995A}" dt="2022-08-25T10:31:57.939" v="104" actId="20577"/>
          <ac:spMkLst>
            <pc:docMk/>
            <pc:sldMk cId="458920210" sldId="276"/>
            <ac:spMk id="4" creationId="{E97EDF08-FAB2-664E-A174-811A2385A85E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16:58.804" v="0" actId="1076"/>
        <pc:sldMkLst>
          <pc:docMk/>
          <pc:sldMk cId="3224061818" sldId="3769"/>
        </pc:sldMkLst>
        <pc:spChg chg="mod">
          <ac:chgData name="Romy Beard" userId="S::rb@chronoshub.io::00a7506f-ec3f-4b47-807d-bc578714b8a6" providerId="AD" clId="Web-{4864CD8E-1FA4-469C-42A2-8A336D47995A}" dt="2022-08-25T10:16:58.804" v="0" actId="1076"/>
          <ac:spMkLst>
            <pc:docMk/>
            <pc:sldMk cId="3224061818" sldId="3769"/>
            <ac:spMk id="3" creationId="{1100D1F7-5DD5-31C0-CA3E-9B4CC3C85536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37:56.531" v="233" actId="1076"/>
        <pc:sldMkLst>
          <pc:docMk/>
          <pc:sldMk cId="1088930801" sldId="3810"/>
        </pc:sldMkLst>
        <pc:spChg chg="mod">
          <ac:chgData name="Romy Beard" userId="S::rb@chronoshub.io::00a7506f-ec3f-4b47-807d-bc578714b8a6" providerId="AD" clId="Web-{4864CD8E-1FA4-469C-42A2-8A336D47995A}" dt="2022-08-25T10:37:56.531" v="233" actId="1076"/>
          <ac:spMkLst>
            <pc:docMk/>
            <pc:sldMk cId="1088930801" sldId="3810"/>
            <ac:spMk id="16" creationId="{6DB600DF-1610-0544-A813-F9415A500BC2}"/>
          </ac:spMkLst>
        </pc:spChg>
      </pc:sldChg>
      <pc:sldChg chg="addSp modSp">
        <pc:chgData name="Romy Beard" userId="S::rb@chronoshub.io::00a7506f-ec3f-4b47-807d-bc578714b8a6" providerId="AD" clId="Web-{4864CD8E-1FA4-469C-42A2-8A336D47995A}" dt="2022-08-25T10:37:39.421" v="224" actId="1076"/>
        <pc:sldMkLst>
          <pc:docMk/>
          <pc:sldMk cId="844123643" sldId="3811"/>
        </pc:sldMkLst>
        <pc:spChg chg="add mod">
          <ac:chgData name="Romy Beard" userId="S::rb@chronoshub.io::00a7506f-ec3f-4b47-807d-bc578714b8a6" providerId="AD" clId="Web-{4864CD8E-1FA4-469C-42A2-8A336D47995A}" dt="2022-08-25T10:37:39.421" v="224" actId="1076"/>
          <ac:spMkLst>
            <pc:docMk/>
            <pc:sldMk cId="844123643" sldId="3811"/>
            <ac:spMk id="3" creationId="{01571E49-8CEF-BAAA-E751-D9AE6F5FFA5D}"/>
          </ac:spMkLst>
        </pc:spChg>
        <pc:spChg chg="mod">
          <ac:chgData name="Romy Beard" userId="S::rb@chronoshub.io::00a7506f-ec3f-4b47-807d-bc578714b8a6" providerId="AD" clId="Web-{4864CD8E-1FA4-469C-42A2-8A336D47995A}" dt="2022-08-25T10:36:50.419" v="211" actId="14100"/>
          <ac:spMkLst>
            <pc:docMk/>
            <pc:sldMk cId="844123643" sldId="3811"/>
            <ac:spMk id="16" creationId="{6DB600DF-1610-0544-A813-F9415A500BC2}"/>
          </ac:spMkLst>
        </pc:spChg>
      </pc:sldChg>
      <pc:sldChg chg="addSp modSp">
        <pc:chgData name="Romy Beard" userId="S::rb@chronoshub.io::00a7506f-ec3f-4b47-807d-bc578714b8a6" providerId="AD" clId="Web-{4864CD8E-1FA4-469C-42A2-8A336D47995A}" dt="2022-08-25T10:37:34.858" v="222" actId="1076"/>
        <pc:sldMkLst>
          <pc:docMk/>
          <pc:sldMk cId="2024495218" sldId="3812"/>
        </pc:sldMkLst>
        <pc:spChg chg="add mod">
          <ac:chgData name="Romy Beard" userId="S::rb@chronoshub.io::00a7506f-ec3f-4b47-807d-bc578714b8a6" providerId="AD" clId="Web-{4864CD8E-1FA4-469C-42A2-8A336D47995A}" dt="2022-08-25T10:37:34.858" v="222" actId="1076"/>
          <ac:spMkLst>
            <pc:docMk/>
            <pc:sldMk cId="2024495218" sldId="3812"/>
            <ac:spMk id="3" creationId="{5F4784C5-94DC-68B8-55C8-F7D67368D02E}"/>
          </ac:spMkLst>
        </pc:spChg>
        <pc:spChg chg="mod">
          <ac:chgData name="Romy Beard" userId="S::rb@chronoshub.io::00a7506f-ec3f-4b47-807d-bc578714b8a6" providerId="AD" clId="Web-{4864CD8E-1FA4-469C-42A2-8A336D47995A}" dt="2022-08-25T10:36:40.028" v="204" actId="20577"/>
          <ac:spMkLst>
            <pc:docMk/>
            <pc:sldMk cId="2024495218" sldId="3812"/>
            <ac:spMk id="16" creationId="{6DB600DF-1610-0544-A813-F9415A500BC2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28:52.370" v="15" actId="20577"/>
        <pc:sldMkLst>
          <pc:docMk/>
          <pc:sldMk cId="808464565" sldId="3813"/>
        </pc:sldMkLst>
        <pc:spChg chg="mod">
          <ac:chgData name="Romy Beard" userId="S::rb@chronoshub.io::00a7506f-ec3f-4b47-807d-bc578714b8a6" providerId="AD" clId="Web-{4864CD8E-1FA4-469C-42A2-8A336D47995A}" dt="2022-08-25T10:28:52.370" v="15" actId="20577"/>
          <ac:spMkLst>
            <pc:docMk/>
            <pc:sldMk cId="808464565" sldId="3813"/>
            <ac:spMk id="3" creationId="{9285AA33-EFBD-1848-9088-5B87BAA4737C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29:15.058" v="21" actId="20577"/>
        <pc:sldMkLst>
          <pc:docMk/>
          <pc:sldMk cId="2788128064" sldId="3814"/>
        </pc:sldMkLst>
        <pc:spChg chg="mod">
          <ac:chgData name="Romy Beard" userId="S::rb@chronoshub.io::00a7506f-ec3f-4b47-807d-bc578714b8a6" providerId="AD" clId="Web-{4864CD8E-1FA4-469C-42A2-8A336D47995A}" dt="2022-08-25T10:19:30.083" v="1" actId="14100"/>
          <ac:spMkLst>
            <pc:docMk/>
            <pc:sldMk cId="2788128064" sldId="3814"/>
            <ac:spMk id="2" creationId="{972A3ABF-CC99-0E49-AC21-66740B38BB49}"/>
          </ac:spMkLst>
        </pc:spChg>
        <pc:spChg chg="mod">
          <ac:chgData name="Romy Beard" userId="S::rb@chronoshub.io::00a7506f-ec3f-4b47-807d-bc578714b8a6" providerId="AD" clId="Web-{4864CD8E-1FA4-469C-42A2-8A336D47995A}" dt="2022-08-25T10:29:15.058" v="21" actId="20577"/>
          <ac:spMkLst>
            <pc:docMk/>
            <pc:sldMk cId="2788128064" sldId="3814"/>
            <ac:spMk id="3" creationId="{9285AA33-EFBD-1848-9088-5B87BAA4737C}"/>
          </ac:spMkLst>
        </pc:spChg>
      </pc:sldChg>
      <pc:sldChg chg="addSp delSp modSp add">
        <pc:chgData name="Romy Beard" userId="S::rb@chronoshub.io::00a7506f-ec3f-4b47-807d-bc578714b8a6" providerId="AD" clId="Web-{4864CD8E-1FA4-469C-42A2-8A336D47995A}" dt="2022-08-25T10:36:22.371" v="195" actId="1076"/>
        <pc:sldMkLst>
          <pc:docMk/>
          <pc:sldMk cId="676114794" sldId="3815"/>
        </pc:sldMkLst>
        <pc:spChg chg="mod">
          <ac:chgData name="Romy Beard" userId="S::rb@chronoshub.io::00a7506f-ec3f-4b47-807d-bc578714b8a6" providerId="AD" clId="Web-{4864CD8E-1FA4-469C-42A2-8A336D47995A}" dt="2022-08-25T10:35:27.729" v="190" actId="20577"/>
          <ac:spMkLst>
            <pc:docMk/>
            <pc:sldMk cId="676114794" sldId="3815"/>
            <ac:spMk id="2" creationId="{E481F89C-31F0-5851-EA18-DBF75258C9B8}"/>
          </ac:spMkLst>
        </pc:spChg>
        <pc:spChg chg="mod">
          <ac:chgData name="Romy Beard" userId="S::rb@chronoshub.io::00a7506f-ec3f-4b47-807d-bc578714b8a6" providerId="AD" clId="Web-{4864CD8E-1FA4-469C-42A2-8A336D47995A}" dt="2022-08-25T10:31:27.532" v="88" actId="14100"/>
          <ac:spMkLst>
            <pc:docMk/>
            <pc:sldMk cId="676114794" sldId="3815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4864CD8E-1FA4-469C-42A2-8A336D47995A}" dt="2022-08-25T10:34:12.601" v="149" actId="20577"/>
          <ac:spMkLst>
            <pc:docMk/>
            <pc:sldMk cId="676114794" sldId="3815"/>
            <ac:spMk id="5" creationId="{263B5C46-EAE3-C4E2-F0EE-5B28A26E1428}"/>
          </ac:spMkLst>
        </pc:spChg>
        <pc:spChg chg="del">
          <ac:chgData name="Romy Beard" userId="S::rb@chronoshub.io::00a7506f-ec3f-4b47-807d-bc578714b8a6" providerId="AD" clId="Web-{4864CD8E-1FA4-469C-42A2-8A336D47995A}" dt="2022-08-25T10:33:05.473" v="131"/>
          <ac:spMkLst>
            <pc:docMk/>
            <pc:sldMk cId="676114794" sldId="3815"/>
            <ac:spMk id="6" creationId="{5C59552D-7D0F-1BC0-39CE-411DDD25A390}"/>
          </ac:spMkLst>
        </pc:spChg>
        <pc:spChg chg="mod">
          <ac:chgData name="Romy Beard" userId="S::rb@chronoshub.io::00a7506f-ec3f-4b47-807d-bc578714b8a6" providerId="AD" clId="Web-{4864CD8E-1FA4-469C-42A2-8A336D47995A}" dt="2022-08-25T10:35:21.275" v="187" actId="20577"/>
          <ac:spMkLst>
            <pc:docMk/>
            <pc:sldMk cId="676114794" sldId="3815"/>
            <ac:spMk id="13" creationId="{9BA8857E-F685-2249-A01B-509D5307AEAB}"/>
          </ac:spMkLst>
        </pc:spChg>
        <pc:spChg chg="mod">
          <ac:chgData name="Romy Beard" userId="S::rb@chronoshub.io::00a7506f-ec3f-4b47-807d-bc578714b8a6" providerId="AD" clId="Web-{4864CD8E-1FA4-469C-42A2-8A336D47995A}" dt="2022-08-25T10:35:38.073" v="193" actId="20577"/>
          <ac:spMkLst>
            <pc:docMk/>
            <pc:sldMk cId="676114794" sldId="3815"/>
            <ac:spMk id="14" creationId="{2EE37EAA-5D2E-4A49-ABAA-2FEAE1488B4B}"/>
          </ac:spMkLst>
        </pc:spChg>
        <pc:spChg chg="del">
          <ac:chgData name="Romy Beard" userId="S::rb@chronoshub.io::00a7506f-ec3f-4b47-807d-bc578714b8a6" providerId="AD" clId="Web-{4864CD8E-1FA4-469C-42A2-8A336D47995A}" dt="2022-08-25T10:32:48.816" v="123"/>
          <ac:spMkLst>
            <pc:docMk/>
            <pc:sldMk cId="676114794" sldId="3815"/>
            <ac:spMk id="15" creationId="{8869C48F-4F32-FF47-A00C-D9E529D37CA2}"/>
          </ac:spMkLst>
        </pc:spChg>
        <pc:spChg chg="mod">
          <ac:chgData name="Romy Beard" userId="S::rb@chronoshub.io::00a7506f-ec3f-4b47-807d-bc578714b8a6" providerId="AD" clId="Web-{4864CD8E-1FA4-469C-42A2-8A336D47995A}" dt="2022-08-25T10:35:44.151" v="194" actId="1076"/>
          <ac:spMkLst>
            <pc:docMk/>
            <pc:sldMk cId="676114794" sldId="3815"/>
            <ac:spMk id="20" creationId="{FB96CA7E-0427-2848-8431-91D39C145CEE}"/>
          </ac:spMkLst>
        </pc:spChg>
        <pc:spChg chg="mod">
          <ac:chgData name="Romy Beard" userId="S::rb@chronoshub.io::00a7506f-ec3f-4b47-807d-bc578714b8a6" providerId="AD" clId="Web-{4864CD8E-1FA4-469C-42A2-8A336D47995A}" dt="2022-08-25T10:36:22.371" v="195" actId="1076"/>
          <ac:spMkLst>
            <pc:docMk/>
            <pc:sldMk cId="676114794" sldId="3815"/>
            <ac:spMk id="21" creationId="{AEDE979D-451B-D24A-AE3D-5BC59FDF7470}"/>
          </ac:spMkLst>
        </pc:spChg>
        <pc:picChg chg="del">
          <ac:chgData name="Romy Beard" userId="S::rb@chronoshub.io::00a7506f-ec3f-4b47-807d-bc578714b8a6" providerId="AD" clId="Web-{4864CD8E-1FA4-469C-42A2-8A336D47995A}" dt="2022-08-25T10:31:14.422" v="84"/>
          <ac:picMkLst>
            <pc:docMk/>
            <pc:sldMk cId="676114794" sldId="3815"/>
            <ac:picMk id="8" creationId="{ECD94DCA-53D9-90DC-FCBB-4DD43FB832ED}"/>
          </ac:picMkLst>
        </pc:picChg>
        <pc:picChg chg="del">
          <ac:chgData name="Romy Beard" userId="S::rb@chronoshub.io::00a7506f-ec3f-4b47-807d-bc578714b8a6" providerId="AD" clId="Web-{4864CD8E-1FA4-469C-42A2-8A336D47995A}" dt="2022-08-25T10:31:15.203" v="85"/>
          <ac:picMkLst>
            <pc:docMk/>
            <pc:sldMk cId="676114794" sldId="3815"/>
            <ac:picMk id="9" creationId="{F91F5F57-3C63-4DB8-B703-C633B5338938}"/>
          </ac:picMkLst>
        </pc:picChg>
        <pc:picChg chg="add">
          <ac:chgData name="Romy Beard" userId="S::rb@chronoshub.io::00a7506f-ec3f-4b47-807d-bc578714b8a6" providerId="AD" clId="Web-{4864CD8E-1FA4-469C-42A2-8A336D47995A}" dt="2022-08-25T10:31:19.875" v="86"/>
          <ac:picMkLst>
            <pc:docMk/>
            <pc:sldMk cId="676114794" sldId="3815"/>
            <ac:picMk id="11" creationId="{8886B0D2-8574-5D16-E4D5-D0FABAE3EA11}"/>
          </ac:picMkLst>
        </pc:picChg>
      </pc:sldChg>
    </pc:docChg>
  </pc:docChgLst>
  <pc:docChgLst>
    <pc:chgData name="Ariana Krasniqi" userId="S::ark@chronoshub.io::77857ac5-5b41-4718-92aa-1eb2ae38c698" providerId="AD" clId="Web-{5FDDB70C-1B3B-9724-D709-53E556CC3CF4}"/>
    <pc:docChg chg="addSld delSld">
      <pc:chgData name="Ariana Krasniqi" userId="S::ark@chronoshub.io::77857ac5-5b41-4718-92aa-1eb2ae38c698" providerId="AD" clId="Web-{5FDDB70C-1B3B-9724-D709-53E556CC3CF4}" dt="2022-08-24T13:17:18.744" v="2"/>
      <pc:docMkLst>
        <pc:docMk/>
      </pc:docMkLst>
      <pc:sldChg chg="add del">
        <pc:chgData name="Ariana Krasniqi" userId="S::ark@chronoshub.io::77857ac5-5b41-4718-92aa-1eb2ae38c698" providerId="AD" clId="Web-{5FDDB70C-1B3B-9724-D709-53E556CC3CF4}" dt="2022-08-24T13:09:27.294" v="1"/>
        <pc:sldMkLst>
          <pc:docMk/>
          <pc:sldMk cId="1060564277" sldId="3810"/>
        </pc:sldMkLst>
      </pc:sldChg>
      <pc:sldChg chg="add">
        <pc:chgData name="Ariana Krasniqi" userId="S::ark@chronoshub.io::77857ac5-5b41-4718-92aa-1eb2ae38c698" providerId="AD" clId="Web-{5FDDB70C-1B3B-9724-D709-53E556CC3CF4}" dt="2022-08-24T13:17:18.744" v="2"/>
        <pc:sldMkLst>
          <pc:docMk/>
          <pc:sldMk cId="1088930801" sldId="3810"/>
        </pc:sldMkLst>
      </pc:sldChg>
    </pc:docChg>
  </pc:docChgLst>
  <pc:docChgLst>
    <pc:chgData name="Romy Beard" userId="S::rb@chronoshub.io::00a7506f-ec3f-4b47-807d-bc578714b8a6" providerId="AD" clId="Web-{D12601BB-95E2-1FEC-E509-7E8353AFCE29}"/>
    <pc:docChg chg="modSld">
      <pc:chgData name="Romy Beard" userId="S::rb@chronoshub.io::00a7506f-ec3f-4b47-807d-bc578714b8a6" providerId="AD" clId="Web-{D12601BB-95E2-1FEC-E509-7E8353AFCE29}" dt="2022-07-22T12:31:09.314" v="0" actId="1076"/>
      <pc:docMkLst>
        <pc:docMk/>
      </pc:docMkLst>
      <pc:sldChg chg="modSp">
        <pc:chgData name="Romy Beard" userId="S::rb@chronoshub.io::00a7506f-ec3f-4b47-807d-bc578714b8a6" providerId="AD" clId="Web-{D12601BB-95E2-1FEC-E509-7E8353AFCE29}" dt="2022-07-22T12:31:09.314" v="0" actId="1076"/>
        <pc:sldMkLst>
          <pc:docMk/>
          <pc:sldMk cId="1494604583" sldId="3805"/>
        </pc:sldMkLst>
        <pc:spChg chg="mod">
          <ac:chgData name="Romy Beard" userId="S::rb@chronoshub.io::00a7506f-ec3f-4b47-807d-bc578714b8a6" providerId="AD" clId="Web-{D12601BB-95E2-1FEC-E509-7E8353AFCE29}" dt="2022-07-22T12:31:09.314" v="0" actId="1076"/>
          <ac:spMkLst>
            <pc:docMk/>
            <pc:sldMk cId="1494604583" sldId="3805"/>
            <ac:spMk id="3" creationId="{5DA6ED3C-3185-C9A1-460B-0CAE543CE1CF}"/>
          </ac:spMkLst>
        </pc:spChg>
      </pc:sldChg>
    </pc:docChg>
  </pc:docChgLst>
  <pc:docChgLst>
    <pc:chgData name="Guest User" userId="S::urn:spo:anon#9ca1d4aaf6ff3bc417c224fe989995b16aa3a03deb31d9c711c2762365b16847::" providerId="AD" clId="Web-{5E7C4B65-8593-436D-CEE3-93EC04CBD7AC}"/>
    <pc:docChg chg="modSld">
      <pc:chgData name="Guest User" userId="S::urn:spo:anon#9ca1d4aaf6ff3bc417c224fe989995b16aa3a03deb31d9c711c2762365b16847::" providerId="AD" clId="Web-{5E7C4B65-8593-436D-CEE3-93EC04CBD7AC}" dt="2022-08-19T20:12:58.645" v="1110" actId="20577"/>
      <pc:docMkLst>
        <pc:docMk/>
      </pc:docMkLst>
      <pc:sldChg chg="modSp">
        <pc:chgData name="Guest User" userId="S::urn:spo:anon#9ca1d4aaf6ff3bc417c224fe989995b16aa3a03deb31d9c711c2762365b16847::" providerId="AD" clId="Web-{5E7C4B65-8593-436D-CEE3-93EC04CBD7AC}" dt="2022-08-19T19:18:45.544" v="185" actId="1076"/>
        <pc:sldMkLst>
          <pc:docMk/>
          <pc:sldMk cId="660746481" sldId="3803"/>
        </pc:sldMkLst>
        <pc:spChg chg="mod">
          <ac:chgData name="Guest User" userId="S::urn:spo:anon#9ca1d4aaf6ff3bc417c224fe989995b16aa3a03deb31d9c711c2762365b16847::" providerId="AD" clId="Web-{5E7C4B65-8593-436D-CEE3-93EC04CBD7AC}" dt="2022-08-19T19:18:45.544" v="185" actId="1076"/>
          <ac:spMkLst>
            <pc:docMk/>
            <pc:sldMk cId="660746481" sldId="3803"/>
            <ac:spMk id="6" creationId="{BEE6CFF8-E2B5-A472-DDDD-A99E057EE315}"/>
          </ac:spMkLst>
        </pc:spChg>
      </pc:sldChg>
      <pc:sldChg chg="modSp">
        <pc:chgData name="Guest User" userId="S::urn:spo:anon#9ca1d4aaf6ff3bc417c224fe989995b16aa3a03deb31d9c711c2762365b16847::" providerId="AD" clId="Web-{5E7C4B65-8593-436D-CEE3-93EC04CBD7AC}" dt="2022-08-19T20:12:58.645" v="1110" actId="20577"/>
        <pc:sldMkLst>
          <pc:docMk/>
          <pc:sldMk cId="1208207896" sldId="3804"/>
        </pc:sldMkLst>
        <pc:spChg chg="mod">
          <ac:chgData name="Guest User" userId="S::urn:spo:anon#9ca1d4aaf6ff3bc417c224fe989995b16aa3a03deb31d9c711c2762365b16847::" providerId="AD" clId="Web-{5E7C4B65-8593-436D-CEE3-93EC04CBD7AC}" dt="2022-08-19T20:12:58.645" v="1110" actId="20577"/>
          <ac:spMkLst>
            <pc:docMk/>
            <pc:sldMk cId="1208207896" sldId="3804"/>
            <ac:spMk id="6" creationId="{BEE6CFF8-E2B5-A472-DDDD-A99E057EE315}"/>
          </ac:spMkLst>
        </pc:spChg>
      </pc:sldChg>
      <pc:sldChg chg="modSp">
        <pc:chgData name="Guest User" userId="S::urn:spo:anon#9ca1d4aaf6ff3bc417c224fe989995b16aa3a03deb31d9c711c2762365b16847::" providerId="AD" clId="Web-{5E7C4B65-8593-436D-CEE3-93EC04CBD7AC}" dt="2022-08-19T20:11:10.877" v="1024" actId="20577"/>
        <pc:sldMkLst>
          <pc:docMk/>
          <pc:sldMk cId="1494604583" sldId="3805"/>
        </pc:sldMkLst>
        <pc:spChg chg="mod">
          <ac:chgData name="Guest User" userId="S::urn:spo:anon#9ca1d4aaf6ff3bc417c224fe989995b16aa3a03deb31d9c711c2762365b16847::" providerId="AD" clId="Web-{5E7C4B65-8593-436D-CEE3-93EC04CBD7AC}" dt="2022-08-19T20:11:10.877" v="1024" actId="20577"/>
          <ac:spMkLst>
            <pc:docMk/>
            <pc:sldMk cId="1494604583" sldId="3805"/>
            <ac:spMk id="6" creationId="{BEE6CFF8-E2B5-A472-DDDD-A99E057EE315}"/>
          </ac:spMkLst>
        </pc:spChg>
      </pc:sldChg>
    </pc:docChg>
  </pc:docChgLst>
  <pc:docChgLst>
    <pc:chgData name="Romy Beard" userId="S::rb@chronoshub.io::00a7506f-ec3f-4b47-807d-bc578714b8a6" providerId="AD" clId="Web-{7E137682-C429-ECDE-75C5-5F72B75D2050}"/>
    <pc:docChg chg="addSld delSld modSld">
      <pc:chgData name="Romy Beard" userId="S::rb@chronoshub.io::00a7506f-ec3f-4b47-807d-bc578714b8a6" providerId="AD" clId="Web-{7E137682-C429-ECDE-75C5-5F72B75D2050}" dt="2022-08-19T14:41:28.826" v="83" actId="20577"/>
      <pc:docMkLst>
        <pc:docMk/>
      </pc:docMkLst>
      <pc:sldChg chg="del">
        <pc:chgData name="Romy Beard" userId="S::rb@chronoshub.io::00a7506f-ec3f-4b47-807d-bc578714b8a6" providerId="AD" clId="Web-{7E137682-C429-ECDE-75C5-5F72B75D2050}" dt="2022-08-19T14:36:55.616" v="2"/>
        <pc:sldMkLst>
          <pc:docMk/>
          <pc:sldMk cId="2769767262" sldId="3784"/>
        </pc:sldMkLst>
      </pc:sldChg>
      <pc:sldChg chg="del">
        <pc:chgData name="Romy Beard" userId="S::rb@chronoshub.io::00a7506f-ec3f-4b47-807d-bc578714b8a6" providerId="AD" clId="Web-{7E137682-C429-ECDE-75C5-5F72B75D2050}" dt="2022-08-19T14:36:41.162" v="0"/>
        <pc:sldMkLst>
          <pc:docMk/>
          <pc:sldMk cId="1935533923" sldId="3801"/>
        </pc:sldMkLst>
      </pc:sldChg>
      <pc:sldChg chg="modSp">
        <pc:chgData name="Romy Beard" userId="S::rb@chronoshub.io::00a7506f-ec3f-4b47-807d-bc578714b8a6" providerId="AD" clId="Web-{7E137682-C429-ECDE-75C5-5F72B75D2050}" dt="2022-08-19T14:41:20.560" v="79" actId="20577"/>
        <pc:sldMkLst>
          <pc:docMk/>
          <pc:sldMk cId="1094527098" sldId="3802"/>
        </pc:sldMkLst>
        <pc:spChg chg="mod">
          <ac:chgData name="Romy Beard" userId="S::rb@chronoshub.io::00a7506f-ec3f-4b47-807d-bc578714b8a6" providerId="AD" clId="Web-{7E137682-C429-ECDE-75C5-5F72B75D2050}" dt="2022-08-19T14:41:20.560" v="79" actId="20577"/>
          <ac:spMkLst>
            <pc:docMk/>
            <pc:sldMk cId="1094527098" sldId="3802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7E137682-C429-ECDE-75C5-5F72B75D2050}" dt="2022-08-19T14:38:13.337" v="12" actId="14100"/>
          <ac:picMkLst>
            <pc:docMk/>
            <pc:sldMk cId="1094527098" sldId="3802"/>
            <ac:picMk id="3" creationId="{ED8DD04F-496E-805D-42A8-1EA0397653E1}"/>
          </ac:picMkLst>
        </pc:picChg>
        <pc:picChg chg="mod">
          <ac:chgData name="Romy Beard" userId="S::rb@chronoshub.io::00a7506f-ec3f-4b47-807d-bc578714b8a6" providerId="AD" clId="Web-{7E137682-C429-ECDE-75C5-5F72B75D2050}" dt="2022-08-19T14:38:26.103" v="16" actId="14100"/>
          <ac:picMkLst>
            <pc:docMk/>
            <pc:sldMk cId="1094527098" sldId="3802"/>
            <ac:picMk id="5" creationId="{88861961-4704-06CB-D193-8D09EE61F84D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38:22.384" v="15" actId="14100"/>
        <pc:sldMkLst>
          <pc:docMk/>
          <pc:sldMk cId="660746481" sldId="3803"/>
        </pc:sldMkLst>
        <pc:picChg chg="mod">
          <ac:chgData name="Romy Beard" userId="S::rb@chronoshub.io::00a7506f-ec3f-4b47-807d-bc578714b8a6" providerId="AD" clId="Web-{7E137682-C429-ECDE-75C5-5F72B75D2050}" dt="2022-08-19T14:38:22.384" v="15" actId="14100"/>
          <ac:picMkLst>
            <pc:docMk/>
            <pc:sldMk cId="660746481" sldId="3803"/>
            <ac:picMk id="5" creationId="{709D30F1-399F-1AFD-9ACD-4B498A80FB7E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38:37.775" v="19" actId="14100"/>
        <pc:sldMkLst>
          <pc:docMk/>
          <pc:sldMk cId="1208207896" sldId="3804"/>
        </pc:sldMkLst>
        <pc:picChg chg="mod">
          <ac:chgData name="Romy Beard" userId="S::rb@chronoshub.io::00a7506f-ec3f-4b47-807d-bc578714b8a6" providerId="AD" clId="Web-{7E137682-C429-ECDE-75C5-5F72B75D2050}" dt="2022-08-19T14:38:37.775" v="19" actId="14100"/>
          <ac:picMkLst>
            <pc:docMk/>
            <pc:sldMk cId="1208207896" sldId="3804"/>
            <ac:picMk id="3" creationId="{D220E795-DB1E-8323-DB46-11D7C631050F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38:34.525" v="18" actId="14100"/>
        <pc:sldMkLst>
          <pc:docMk/>
          <pc:sldMk cId="1494604583" sldId="3805"/>
        </pc:sldMkLst>
        <pc:picChg chg="mod">
          <ac:chgData name="Romy Beard" userId="S::rb@chronoshub.io::00a7506f-ec3f-4b47-807d-bc578714b8a6" providerId="AD" clId="Web-{7E137682-C429-ECDE-75C5-5F72B75D2050}" dt="2022-08-19T14:38:34.525" v="18" actId="14100"/>
          <ac:picMkLst>
            <pc:docMk/>
            <pc:sldMk cId="1494604583" sldId="3805"/>
            <ac:picMk id="2" creationId="{A3DC8DF7-E0F1-A7F8-37F0-5826846868E5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41:28.826" v="83" actId="20577"/>
        <pc:sldMkLst>
          <pc:docMk/>
          <pc:sldMk cId="3731938432" sldId="3806"/>
        </pc:sldMkLst>
        <pc:spChg chg="mod">
          <ac:chgData name="Romy Beard" userId="S::rb@chronoshub.io::00a7506f-ec3f-4b47-807d-bc578714b8a6" providerId="AD" clId="Web-{7E137682-C429-ECDE-75C5-5F72B75D2050}" dt="2022-08-19T14:41:28.826" v="83" actId="20577"/>
          <ac:spMkLst>
            <pc:docMk/>
            <pc:sldMk cId="3731938432" sldId="3806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7E137682-C429-ECDE-75C5-5F72B75D2050}" dt="2022-08-19T14:37:55.711" v="4" actId="14100"/>
          <ac:picMkLst>
            <pc:docMk/>
            <pc:sldMk cId="3731938432" sldId="3806"/>
            <ac:picMk id="2" creationId="{7EC5E479-2564-7E27-F1BE-404570EFAC46}"/>
          </ac:picMkLst>
        </pc:picChg>
        <pc:picChg chg="mod">
          <ac:chgData name="Romy Beard" userId="S::rb@chronoshub.io::00a7506f-ec3f-4b47-807d-bc578714b8a6" providerId="AD" clId="Web-{7E137682-C429-ECDE-75C5-5F72B75D2050}" dt="2022-08-19T14:38:04.618" v="8" actId="1076"/>
          <ac:picMkLst>
            <pc:docMk/>
            <pc:sldMk cId="3731938432" sldId="3806"/>
            <ac:picMk id="5" creationId="{E065AAE2-CDED-F802-B832-EA2DD017CA69}"/>
          </ac:picMkLst>
        </pc:picChg>
      </pc:sldChg>
      <pc:sldChg chg="addSp modSp">
        <pc:chgData name="Romy Beard" userId="S::rb@chronoshub.io::00a7506f-ec3f-4b47-807d-bc578714b8a6" providerId="AD" clId="Web-{7E137682-C429-ECDE-75C5-5F72B75D2050}" dt="2022-08-19T14:40:28.277" v="49" actId="1076"/>
        <pc:sldMkLst>
          <pc:docMk/>
          <pc:sldMk cId="3902225572" sldId="3807"/>
        </pc:sldMkLst>
        <pc:spChg chg="add mod">
          <ac:chgData name="Romy Beard" userId="S::rb@chronoshub.io::00a7506f-ec3f-4b47-807d-bc578714b8a6" providerId="AD" clId="Web-{7E137682-C429-ECDE-75C5-5F72B75D2050}" dt="2022-08-19T14:40:28.277" v="49" actId="1076"/>
          <ac:spMkLst>
            <pc:docMk/>
            <pc:sldMk cId="3902225572" sldId="3807"/>
            <ac:spMk id="5" creationId="{EB652F92-536F-45C1-B6FB-29036EB1CD11}"/>
          </ac:spMkLst>
        </pc:spChg>
        <pc:picChg chg="mod">
          <ac:chgData name="Romy Beard" userId="S::rb@chronoshub.io::00a7506f-ec3f-4b47-807d-bc578714b8a6" providerId="AD" clId="Web-{7E137682-C429-ECDE-75C5-5F72B75D2050}" dt="2022-08-19T14:39:59.777" v="44" actId="14100"/>
          <ac:picMkLst>
            <pc:docMk/>
            <pc:sldMk cId="3902225572" sldId="3807"/>
            <ac:picMk id="3" creationId="{9494EC5B-31C2-8838-93D5-55298B87DC84}"/>
          </ac:picMkLst>
        </pc:picChg>
      </pc:sldChg>
      <pc:sldChg chg="addSp modSp add">
        <pc:chgData name="Romy Beard" userId="S::rb@chronoshub.io::00a7506f-ec3f-4b47-807d-bc578714b8a6" providerId="AD" clId="Web-{7E137682-C429-ECDE-75C5-5F72B75D2050}" dt="2022-08-19T14:40:24.043" v="47" actId="1076"/>
        <pc:sldMkLst>
          <pc:docMk/>
          <pc:sldMk cId="1544008677" sldId="3808"/>
        </pc:sldMkLst>
        <pc:spChg chg="add mod">
          <ac:chgData name="Romy Beard" userId="S::rb@chronoshub.io::00a7506f-ec3f-4b47-807d-bc578714b8a6" providerId="AD" clId="Web-{7E137682-C429-ECDE-75C5-5F72B75D2050}" dt="2022-08-19T14:40:24.043" v="47" actId="1076"/>
          <ac:spMkLst>
            <pc:docMk/>
            <pc:sldMk cId="1544008677" sldId="3808"/>
            <ac:spMk id="3" creationId="{ECB989BD-29BE-1C26-1133-2559C2E5416F}"/>
          </ac:spMkLst>
        </pc:spChg>
        <pc:spChg chg="mod">
          <ac:chgData name="Romy Beard" userId="S::rb@chronoshub.io::00a7506f-ec3f-4b47-807d-bc578714b8a6" providerId="AD" clId="Web-{7E137682-C429-ECDE-75C5-5F72B75D2050}" dt="2022-08-19T14:39:28.588" v="31" actId="20577"/>
          <ac:spMkLst>
            <pc:docMk/>
            <pc:sldMk cId="1544008677" sldId="3808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7E137682-C429-ECDE-75C5-5F72B75D2050}" dt="2022-08-19T14:39:51.308" v="42" actId="14100"/>
          <ac:spMkLst>
            <pc:docMk/>
            <pc:sldMk cId="1544008677" sldId="3808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7E137682-C429-ECDE-75C5-5F72B75D2050}" dt="2022-08-19T14:40:06.933" v="45" actId="1076"/>
          <ac:picMkLst>
            <pc:docMk/>
            <pc:sldMk cId="1544008677" sldId="3808"/>
            <ac:picMk id="9" creationId="{6AE4C3E5-084E-5773-0D5A-3D186217B921}"/>
          </ac:picMkLst>
        </pc:picChg>
      </pc:sldChg>
    </pc:docChg>
  </pc:docChgLst>
  <pc:docChgLst>
    <pc:chgData name="Guest User" userId="S::urn:spo:anon#9ca1d4aaf6ff3bc417c224fe989995b16aa3a03deb31d9c711c2762365b16847::" providerId="AD" clId="Web-{045FDEAD-F0DF-47A2-9CA6-5B651AF6DC5C}"/>
    <pc:docChg chg="addSld modSld">
      <pc:chgData name="Guest User" userId="S::urn:spo:anon#9ca1d4aaf6ff3bc417c224fe989995b16aa3a03deb31d9c711c2762365b16847::" providerId="AD" clId="Web-{045FDEAD-F0DF-47A2-9CA6-5B651AF6DC5C}" dt="2022-07-20T17:31:17.538" v="1208" actId="20577"/>
      <pc:docMkLst>
        <pc:docMk/>
      </pc:docMkLst>
      <pc:sldChg chg="modSp">
        <pc:chgData name="Guest User" userId="S::urn:spo:anon#9ca1d4aaf6ff3bc417c224fe989995b16aa3a03deb31d9c711c2762365b16847::" providerId="AD" clId="Web-{045FDEAD-F0DF-47A2-9CA6-5B651AF6DC5C}" dt="2022-07-20T17:17:50.782" v="1035" actId="20577"/>
        <pc:sldMkLst>
          <pc:docMk/>
          <pc:sldMk cId="1094527098" sldId="3802"/>
        </pc:sldMkLst>
        <pc:spChg chg="mod">
          <ac:chgData name="Guest User" userId="S::urn:spo:anon#9ca1d4aaf6ff3bc417c224fe989995b16aa3a03deb31d9c711c2762365b16847::" providerId="AD" clId="Web-{045FDEAD-F0DF-47A2-9CA6-5B651AF6DC5C}" dt="2022-07-20T17:17:50.782" v="1035" actId="20577"/>
          <ac:spMkLst>
            <pc:docMk/>
            <pc:sldMk cId="1094527098" sldId="3802"/>
            <ac:spMk id="6" creationId="{BEE6CFF8-E2B5-A472-DDDD-A99E057EE315}"/>
          </ac:spMkLst>
        </pc:spChg>
      </pc:sldChg>
      <pc:sldChg chg="delSp modSp">
        <pc:chgData name="Guest User" userId="S::urn:spo:anon#9ca1d4aaf6ff3bc417c224fe989995b16aa3a03deb31d9c711c2762365b16847::" providerId="AD" clId="Web-{045FDEAD-F0DF-47A2-9CA6-5B651AF6DC5C}" dt="2022-07-20T17:30:43.677" v="1205" actId="20577"/>
        <pc:sldMkLst>
          <pc:docMk/>
          <pc:sldMk cId="660746481" sldId="3803"/>
        </pc:sldMkLst>
        <pc:spChg chg="del mod">
          <ac:chgData name="Guest User" userId="S::urn:spo:anon#9ca1d4aaf6ff3bc417c224fe989995b16aa3a03deb31d9c711c2762365b16847::" providerId="AD" clId="Web-{045FDEAD-F0DF-47A2-9CA6-5B651AF6DC5C}" dt="2022-07-20T16:53:20.299" v="170"/>
          <ac:spMkLst>
            <pc:docMk/>
            <pc:sldMk cId="660746481" sldId="3803"/>
            <ac:spMk id="3" creationId="{0928DE47-134B-6AD6-7EC0-60807947A528}"/>
          </ac:spMkLst>
        </pc:spChg>
        <pc:spChg chg="mod">
          <ac:chgData name="Guest User" userId="S::urn:spo:anon#9ca1d4aaf6ff3bc417c224fe989995b16aa3a03deb31d9c711c2762365b16847::" providerId="AD" clId="Web-{045FDEAD-F0DF-47A2-9CA6-5B651AF6DC5C}" dt="2022-07-20T17:30:43.677" v="1205" actId="20577"/>
          <ac:spMkLst>
            <pc:docMk/>
            <pc:sldMk cId="660746481" sldId="3803"/>
            <ac:spMk id="6" creationId="{BEE6CFF8-E2B5-A472-DDDD-A99E057EE315}"/>
          </ac:spMkLst>
        </pc:spChg>
      </pc:sldChg>
      <pc:sldChg chg="addSp delSp modSp add replId">
        <pc:chgData name="Guest User" userId="S::urn:spo:anon#9ca1d4aaf6ff3bc417c224fe989995b16aa3a03deb31d9c711c2762365b16847::" providerId="AD" clId="Web-{045FDEAD-F0DF-47A2-9CA6-5B651AF6DC5C}" dt="2022-07-20T17:31:17.538" v="1208" actId="20577"/>
        <pc:sldMkLst>
          <pc:docMk/>
          <pc:sldMk cId="3731938432" sldId="3806"/>
        </pc:sldMkLst>
        <pc:spChg chg="mod">
          <ac:chgData name="Guest User" userId="S::urn:spo:anon#9ca1d4aaf6ff3bc417c224fe989995b16aa3a03deb31d9c711c2762365b16847::" providerId="AD" clId="Web-{045FDEAD-F0DF-47A2-9CA6-5B651AF6DC5C}" dt="2022-07-20T17:13:55.897" v="936" actId="20577"/>
          <ac:spMkLst>
            <pc:docMk/>
            <pc:sldMk cId="3731938432" sldId="3806"/>
            <ac:spMk id="4" creationId="{6A0EC568-FDB9-B54D-ADFE-39F97677F8A3}"/>
          </ac:spMkLst>
        </pc:spChg>
        <pc:spChg chg="add del mod">
          <ac:chgData name="Guest User" userId="S::urn:spo:anon#9ca1d4aaf6ff3bc417c224fe989995b16aa3a03deb31d9c711c2762365b16847::" providerId="AD" clId="Web-{045FDEAD-F0DF-47A2-9CA6-5B651AF6DC5C}" dt="2022-07-20T17:31:17.538" v="1208" actId="20577"/>
          <ac:spMkLst>
            <pc:docMk/>
            <pc:sldMk cId="3731938432" sldId="3806"/>
            <ac:spMk id="6" creationId="{BEE6CFF8-E2B5-A472-DDDD-A99E057EE315}"/>
          </ac:spMkLst>
        </pc:spChg>
      </pc:sldChg>
    </pc:docChg>
  </pc:docChgLst>
  <pc:docChgLst>
    <pc:chgData name="Romy Beard" userId="S::rb@chronoshub.io::00a7506f-ec3f-4b47-807d-bc578714b8a6" providerId="AD" clId="Web-{54A59521-AD5E-43EB-4CBB-199AC551C702}"/>
    <pc:docChg chg="modSld">
      <pc:chgData name="Romy Beard" userId="S::rb@chronoshub.io::00a7506f-ec3f-4b47-807d-bc578714b8a6" providerId="AD" clId="Web-{54A59521-AD5E-43EB-4CBB-199AC551C702}" dt="2022-08-18T09:08:40.188" v="49" actId="1076"/>
      <pc:docMkLst>
        <pc:docMk/>
      </pc:docMkLst>
      <pc:sldChg chg="modSp">
        <pc:chgData name="Romy Beard" userId="S::rb@chronoshub.io::00a7506f-ec3f-4b47-807d-bc578714b8a6" providerId="AD" clId="Web-{54A59521-AD5E-43EB-4CBB-199AC551C702}" dt="2022-08-18T08:22:17.337" v="6" actId="20577"/>
        <pc:sldMkLst>
          <pc:docMk/>
          <pc:sldMk cId="3224061818" sldId="3769"/>
        </pc:sldMkLst>
        <pc:spChg chg="mod">
          <ac:chgData name="Romy Beard" userId="S::rb@chronoshub.io::00a7506f-ec3f-4b47-807d-bc578714b8a6" providerId="AD" clId="Web-{54A59521-AD5E-43EB-4CBB-199AC551C702}" dt="2022-08-18T08:22:17.337" v="6" actId="20577"/>
          <ac:spMkLst>
            <pc:docMk/>
            <pc:sldMk cId="3224061818" sldId="3769"/>
            <ac:spMk id="9" creationId="{A2A6CC88-AB0A-3C47-93E1-E0956B6DFDBE}"/>
          </ac:spMkLst>
        </pc:spChg>
      </pc:sldChg>
      <pc:sldChg chg="modSp">
        <pc:chgData name="Romy Beard" userId="S::rb@chronoshub.io::00a7506f-ec3f-4b47-807d-bc578714b8a6" providerId="AD" clId="Web-{54A59521-AD5E-43EB-4CBB-199AC551C702}" dt="2022-08-18T09:08:40.188" v="49" actId="1076"/>
        <pc:sldMkLst>
          <pc:docMk/>
          <pc:sldMk cId="660746481" sldId="3803"/>
        </pc:sldMkLst>
        <pc:spChg chg="mod">
          <ac:chgData name="Romy Beard" userId="S::rb@chronoshub.io::00a7506f-ec3f-4b47-807d-bc578714b8a6" providerId="AD" clId="Web-{54A59521-AD5E-43EB-4CBB-199AC551C702}" dt="2022-08-18T09:08:23.594" v="46" actId="20577"/>
          <ac:spMkLst>
            <pc:docMk/>
            <pc:sldMk cId="660746481" sldId="3803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54A59521-AD5E-43EB-4CBB-199AC551C702}" dt="2022-08-18T09:08:37.938" v="48" actId="14100"/>
          <ac:picMkLst>
            <pc:docMk/>
            <pc:sldMk cId="660746481" sldId="3803"/>
            <ac:picMk id="2" creationId="{7EC5E479-2564-7E27-F1BE-404570EFAC46}"/>
          </ac:picMkLst>
        </pc:picChg>
        <pc:picChg chg="mod">
          <ac:chgData name="Romy Beard" userId="S::rb@chronoshub.io::00a7506f-ec3f-4b47-807d-bc578714b8a6" providerId="AD" clId="Web-{54A59521-AD5E-43EB-4CBB-199AC551C702}" dt="2022-08-18T09:08:40.188" v="49" actId="1076"/>
          <ac:picMkLst>
            <pc:docMk/>
            <pc:sldMk cId="660746481" sldId="3803"/>
            <ac:picMk id="5" creationId="{709D30F1-399F-1AFD-9ACD-4B498A80FB7E}"/>
          </ac:picMkLst>
        </pc:picChg>
      </pc:sldChg>
      <pc:sldChg chg="delSp">
        <pc:chgData name="Romy Beard" userId="S::rb@chronoshub.io::00a7506f-ec3f-4b47-807d-bc578714b8a6" providerId="AD" clId="Web-{54A59521-AD5E-43EB-4CBB-199AC551C702}" dt="2022-08-18T08:22:39.931" v="7"/>
        <pc:sldMkLst>
          <pc:docMk/>
          <pc:sldMk cId="1494604583" sldId="3805"/>
        </pc:sldMkLst>
        <pc:spChg chg="del">
          <ac:chgData name="Romy Beard" userId="S::rb@chronoshub.io::00a7506f-ec3f-4b47-807d-bc578714b8a6" providerId="AD" clId="Web-{54A59521-AD5E-43EB-4CBB-199AC551C702}" dt="2022-08-18T08:22:39.931" v="7"/>
          <ac:spMkLst>
            <pc:docMk/>
            <pc:sldMk cId="1494604583" sldId="3805"/>
            <ac:spMk id="3" creationId="{5DA6ED3C-3185-C9A1-460B-0CAE543CE1CF}"/>
          </ac:spMkLst>
        </pc:spChg>
      </pc:sldChg>
    </pc:docChg>
  </pc:docChgLst>
  <pc:docChgLst>
    <pc:chgData name="Guest User" userId="S::urn:spo:anon#9ca1d4aaf6ff3bc417c224fe989995b16aa3a03deb31d9c711c2762365b16847::" providerId="AD" clId="Web-{D014F24D-99BA-75F3-261F-3B0F680B7818}"/>
    <pc:docChg chg="modSld">
      <pc:chgData name="Guest User" userId="S::urn:spo:anon#9ca1d4aaf6ff3bc417c224fe989995b16aa3a03deb31d9c711c2762365b16847::" providerId="AD" clId="Web-{D014F24D-99BA-75F3-261F-3B0F680B7818}" dt="2022-07-25T20:28:33.040" v="1023" actId="20577"/>
      <pc:docMkLst>
        <pc:docMk/>
      </pc:docMkLst>
      <pc:sldChg chg="addSp delSp modSp">
        <pc:chgData name="Guest User" userId="S::urn:spo:anon#9ca1d4aaf6ff3bc417c224fe989995b16aa3a03deb31d9c711c2762365b16847::" providerId="AD" clId="Web-{D014F24D-99BA-75F3-261F-3B0F680B7818}" dt="2022-07-25T20:25:25.612" v="1018" actId="1076"/>
        <pc:sldMkLst>
          <pc:docMk/>
          <pc:sldMk cId="1094527098" sldId="3802"/>
        </pc:sldMkLst>
        <pc:spChg chg="mod">
          <ac:chgData name="Guest User" userId="S::urn:spo:anon#9ca1d4aaf6ff3bc417c224fe989995b16aa3a03deb31d9c711c2762365b16847::" providerId="AD" clId="Web-{D014F24D-99BA-75F3-261F-3B0F680B7818}" dt="2022-07-25T20:25:25.612" v="1018" actId="1076"/>
          <ac:spMkLst>
            <pc:docMk/>
            <pc:sldMk cId="1094527098" sldId="3802"/>
            <ac:spMk id="4" creationId="{6A0EC568-FDB9-B54D-ADFE-39F97677F8A3}"/>
          </ac:spMkLst>
        </pc:spChg>
        <pc:spChg chg="mod">
          <ac:chgData name="Guest User" userId="S::urn:spo:anon#9ca1d4aaf6ff3bc417c224fe989995b16aa3a03deb31d9c711c2762365b16847::" providerId="AD" clId="Web-{D014F24D-99BA-75F3-261F-3B0F680B7818}" dt="2022-07-25T20:22:12.026" v="995" actId="20577"/>
          <ac:spMkLst>
            <pc:docMk/>
            <pc:sldMk cId="1094527098" sldId="3802"/>
            <ac:spMk id="6" creationId="{BEE6CFF8-E2B5-A472-DDDD-A99E057EE315}"/>
          </ac:spMkLst>
        </pc:spChg>
        <pc:spChg chg="del">
          <ac:chgData name="Guest User" userId="S::urn:spo:anon#9ca1d4aaf6ff3bc417c224fe989995b16aa3a03deb31d9c711c2762365b16847::" providerId="AD" clId="Web-{D014F24D-99BA-75F3-261F-3B0F680B7818}" dt="2022-07-25T20:06:56.544" v="894"/>
          <ac:spMkLst>
            <pc:docMk/>
            <pc:sldMk cId="1094527098" sldId="3802"/>
            <ac:spMk id="9" creationId="{20542B16-7E99-B890-8339-29A7F18CF029}"/>
          </ac:spMkLst>
        </pc:spChg>
        <pc:picChg chg="add del mod">
          <ac:chgData name="Guest User" userId="S::urn:spo:anon#9ca1d4aaf6ff3bc417c224fe989995b16aa3a03deb31d9c711c2762365b16847::" providerId="AD" clId="Web-{D014F24D-99BA-75F3-261F-3B0F680B7818}" dt="2022-07-25T20:15:10.106" v="939"/>
          <ac:picMkLst>
            <pc:docMk/>
            <pc:sldMk cId="1094527098" sldId="3802"/>
            <ac:picMk id="2" creationId="{B71DF0F4-39ED-F514-8767-FD940382A8BA}"/>
          </ac:picMkLst>
        </pc:picChg>
        <pc:picChg chg="mod">
          <ac:chgData name="Guest User" userId="S::urn:spo:anon#9ca1d4aaf6ff3bc417c224fe989995b16aa3a03deb31d9c711c2762365b16847::" providerId="AD" clId="Web-{D014F24D-99BA-75F3-261F-3B0F680B7818}" dt="2022-07-25T20:10:16.112" v="904" actId="1076"/>
          <ac:picMkLst>
            <pc:docMk/>
            <pc:sldMk cId="1094527098" sldId="3802"/>
            <ac:picMk id="3" creationId="{ED8DD04F-496E-805D-42A8-1EA0397653E1}"/>
          </ac:picMkLst>
        </pc:picChg>
        <pc:picChg chg="add mod">
          <ac:chgData name="Guest User" userId="S::urn:spo:anon#9ca1d4aaf6ff3bc417c224fe989995b16aa3a03deb31d9c711c2762365b16847::" providerId="AD" clId="Web-{D014F24D-99BA-75F3-261F-3B0F680B7818}" dt="2022-07-25T20:15:20.903" v="942" actId="14100"/>
          <ac:picMkLst>
            <pc:docMk/>
            <pc:sldMk cId="1094527098" sldId="3802"/>
            <ac:picMk id="5" creationId="{88861961-4704-06CB-D193-8D09EE61F84D}"/>
          </ac:picMkLst>
        </pc:picChg>
      </pc:sldChg>
      <pc:sldChg chg="addSp delSp modSp">
        <pc:chgData name="Guest User" userId="S::urn:spo:anon#9ca1d4aaf6ff3bc417c224fe989995b16aa3a03deb31d9c711c2762365b16847::" providerId="AD" clId="Web-{D014F24D-99BA-75F3-261F-3B0F680B7818}" dt="2022-07-25T20:24:30.312" v="1011" actId="20577"/>
        <pc:sldMkLst>
          <pc:docMk/>
          <pc:sldMk cId="660746481" sldId="3803"/>
        </pc:sldMkLst>
        <pc:spChg chg="mod">
          <ac:chgData name="Guest User" userId="S::urn:spo:anon#9ca1d4aaf6ff3bc417c224fe989995b16aa3a03deb31d9c711c2762365b16847::" providerId="AD" clId="Web-{D014F24D-99BA-75F3-261F-3B0F680B7818}" dt="2022-07-25T20:24:30.312" v="1011" actId="20577"/>
          <ac:spMkLst>
            <pc:docMk/>
            <pc:sldMk cId="660746481" sldId="3803"/>
            <ac:spMk id="4" creationId="{6A0EC568-FDB9-B54D-ADFE-39F97677F8A3}"/>
          </ac:spMkLst>
        </pc:spChg>
        <pc:spChg chg="mod">
          <ac:chgData name="Guest User" userId="S::urn:spo:anon#9ca1d4aaf6ff3bc417c224fe989995b16aa3a03deb31d9c711c2762365b16847::" providerId="AD" clId="Web-{D014F24D-99BA-75F3-261F-3B0F680B7818}" dt="2022-07-25T20:16:33.327" v="943" actId="20577"/>
          <ac:spMkLst>
            <pc:docMk/>
            <pc:sldMk cId="660746481" sldId="3803"/>
            <ac:spMk id="6" creationId="{BEE6CFF8-E2B5-A472-DDDD-A99E057EE315}"/>
          </ac:spMkLst>
        </pc:spChg>
        <pc:picChg chg="add del mod">
          <ac:chgData name="Guest User" userId="S::urn:spo:anon#9ca1d4aaf6ff3bc417c224fe989995b16aa3a03deb31d9c711c2762365b16847::" providerId="AD" clId="Web-{D014F24D-99BA-75F3-261F-3B0F680B7818}" dt="2022-07-25T20:11:00.816" v="910"/>
          <ac:picMkLst>
            <pc:docMk/>
            <pc:sldMk cId="660746481" sldId="3803"/>
            <ac:picMk id="2" creationId="{7EC5E479-2564-7E27-F1BE-404570EFAC46}"/>
          </ac:picMkLst>
        </pc:picChg>
        <pc:picChg chg="add del mod">
          <ac:chgData name="Guest User" userId="S::urn:spo:anon#9ca1d4aaf6ff3bc417c224fe989995b16aa3a03deb31d9c711c2762365b16847::" providerId="AD" clId="Web-{D014F24D-99BA-75F3-261F-3B0F680B7818}" dt="2022-07-25T20:12:20.522" v="917"/>
          <ac:picMkLst>
            <pc:docMk/>
            <pc:sldMk cId="660746481" sldId="3803"/>
            <ac:picMk id="3" creationId="{9D78E03E-1F65-D641-E680-76290184C4F9}"/>
          </ac:picMkLst>
        </pc:picChg>
        <pc:picChg chg="add del mod">
          <ac:chgData name="Guest User" userId="S::urn:spo:anon#9ca1d4aaf6ff3bc417c224fe989995b16aa3a03deb31d9c711c2762365b16847::" providerId="AD" clId="Web-{D014F24D-99BA-75F3-261F-3B0F680B7818}" dt="2022-07-25T20:11:04.504" v="912"/>
          <ac:picMkLst>
            <pc:docMk/>
            <pc:sldMk cId="660746481" sldId="3803"/>
            <ac:picMk id="5" creationId="{8C9ED04F-5A4A-FEFD-0DE9-D2A7034ED919}"/>
          </ac:picMkLst>
        </pc:picChg>
        <pc:picChg chg="add mod">
          <ac:chgData name="Guest User" userId="S::urn:spo:anon#9ca1d4aaf6ff3bc417c224fe989995b16aa3a03deb31d9c711c2762365b16847::" providerId="AD" clId="Web-{D014F24D-99BA-75F3-261F-3B0F680B7818}" dt="2022-07-25T20:22:37.527" v="1000" actId="14100"/>
          <ac:picMkLst>
            <pc:docMk/>
            <pc:sldMk cId="660746481" sldId="3803"/>
            <ac:picMk id="7" creationId="{FDE44EB4-327C-BDF8-8E22-B63872FBE59B}"/>
          </ac:picMkLst>
        </pc:picChg>
      </pc:sldChg>
      <pc:sldChg chg="addSp delSp modSp">
        <pc:chgData name="Guest User" userId="S::urn:spo:anon#9ca1d4aaf6ff3bc417c224fe989995b16aa3a03deb31d9c711c2762365b16847::" providerId="AD" clId="Web-{D014F24D-99BA-75F3-261F-3B0F680B7818}" dt="2022-07-25T20:28:33.040" v="1023" actId="20577"/>
        <pc:sldMkLst>
          <pc:docMk/>
          <pc:sldMk cId="3731938432" sldId="3806"/>
        </pc:sldMkLst>
        <pc:spChg chg="mod">
          <ac:chgData name="Guest User" userId="S::urn:spo:anon#9ca1d4aaf6ff3bc417c224fe989995b16aa3a03deb31d9c711c2762365b16847::" providerId="AD" clId="Web-{D014F24D-99BA-75F3-261F-3B0F680B7818}" dt="2022-07-25T20:24:49.297" v="1014" actId="20577"/>
          <ac:spMkLst>
            <pc:docMk/>
            <pc:sldMk cId="3731938432" sldId="3806"/>
            <ac:spMk id="4" creationId="{6A0EC568-FDB9-B54D-ADFE-39F97677F8A3}"/>
          </ac:spMkLst>
        </pc:spChg>
        <pc:spChg chg="mod">
          <ac:chgData name="Guest User" userId="S::urn:spo:anon#9ca1d4aaf6ff3bc417c224fe989995b16aa3a03deb31d9c711c2762365b16847::" providerId="AD" clId="Web-{D014F24D-99BA-75F3-261F-3B0F680B7818}" dt="2022-07-25T20:28:33.040" v="1023" actId="20577"/>
          <ac:spMkLst>
            <pc:docMk/>
            <pc:sldMk cId="3731938432" sldId="3806"/>
            <ac:spMk id="6" creationId="{BEE6CFF8-E2B5-A472-DDDD-A99E057EE315}"/>
          </ac:spMkLst>
        </pc:spChg>
        <pc:picChg chg="mod">
          <ac:chgData name="Guest User" userId="S::urn:spo:anon#9ca1d4aaf6ff3bc417c224fe989995b16aa3a03deb31d9c711c2762365b16847::" providerId="AD" clId="Web-{D014F24D-99BA-75F3-261F-3B0F680B7818}" dt="2022-07-25T20:10:03.236" v="901" actId="1076"/>
          <ac:picMkLst>
            <pc:docMk/>
            <pc:sldMk cId="3731938432" sldId="3806"/>
            <ac:picMk id="2" creationId="{7EC5E479-2564-7E27-F1BE-404570EFAC46}"/>
          </ac:picMkLst>
        </pc:picChg>
        <pc:picChg chg="add del mod">
          <ac:chgData name="Guest User" userId="S::urn:spo:anon#9ca1d4aaf6ff3bc417c224fe989995b16aa3a03deb31d9c711c2762365b16847::" providerId="AD" clId="Web-{D014F24D-99BA-75F3-261F-3B0F680B7818}" dt="2022-07-25T20:11:22.707" v="913"/>
          <ac:picMkLst>
            <pc:docMk/>
            <pc:sldMk cId="3731938432" sldId="3806"/>
            <ac:picMk id="3" creationId="{63EE974A-5C78-B013-55B8-8F6FED554A37}"/>
          </ac:picMkLst>
        </pc:picChg>
        <pc:picChg chg="add mod">
          <ac:chgData name="Guest User" userId="S::urn:spo:anon#9ca1d4aaf6ff3bc417c224fe989995b16aa3a03deb31d9c711c2762365b16847::" providerId="AD" clId="Web-{D014F24D-99BA-75F3-261F-3B0F680B7818}" dt="2022-07-25T20:13:50.900" v="938" actId="14100"/>
          <ac:picMkLst>
            <pc:docMk/>
            <pc:sldMk cId="3731938432" sldId="3806"/>
            <ac:picMk id="5" creationId="{E065AAE2-CDED-F802-B832-EA2DD017CA69}"/>
          </ac:picMkLst>
        </pc:picChg>
      </pc:sldChg>
    </pc:docChg>
  </pc:docChgLst>
  <pc:docChgLst>
    <pc:chgData name="Romy Beard" userId="S::rb@chronoshub.io::00a7506f-ec3f-4b47-807d-bc578714b8a6" providerId="AD" clId="Web-{227FFA2B-6392-534B-CE68-8326CAA50B75}"/>
    <pc:docChg chg="modSld">
      <pc:chgData name="Romy Beard" userId="S::rb@chronoshub.io::00a7506f-ec3f-4b47-807d-bc578714b8a6" providerId="AD" clId="Web-{227FFA2B-6392-534B-CE68-8326CAA50B75}" dt="2022-08-25T14:28:49.281" v="13" actId="20577"/>
      <pc:docMkLst>
        <pc:docMk/>
      </pc:docMkLst>
      <pc:sldChg chg="addSp delSp modSp">
        <pc:chgData name="Romy Beard" userId="S::rb@chronoshub.io::00a7506f-ec3f-4b47-807d-bc578714b8a6" providerId="AD" clId="Web-{227FFA2B-6392-534B-CE68-8326CAA50B75}" dt="2022-08-25T14:26:38.418" v="4" actId="1076"/>
        <pc:sldMkLst>
          <pc:docMk/>
          <pc:sldMk cId="4102240245" sldId="3768"/>
        </pc:sldMkLst>
        <pc:picChg chg="del">
          <ac:chgData name="Romy Beard" userId="S::rb@chronoshub.io::00a7506f-ec3f-4b47-807d-bc578714b8a6" providerId="AD" clId="Web-{227FFA2B-6392-534B-CE68-8326CAA50B75}" dt="2022-08-25T14:26:28.512" v="0"/>
          <ac:picMkLst>
            <pc:docMk/>
            <pc:sldMk cId="4102240245" sldId="3768"/>
            <ac:picMk id="2" creationId="{97751F38-CBC5-92DC-CDC1-DCF070133AB1}"/>
          </ac:picMkLst>
        </pc:picChg>
        <pc:picChg chg="add mod">
          <ac:chgData name="Romy Beard" userId="S::rb@chronoshub.io::00a7506f-ec3f-4b47-807d-bc578714b8a6" providerId="AD" clId="Web-{227FFA2B-6392-534B-CE68-8326CAA50B75}" dt="2022-08-25T14:26:38.418" v="4" actId="1076"/>
          <ac:picMkLst>
            <pc:docMk/>
            <pc:sldMk cId="4102240245" sldId="3768"/>
            <ac:picMk id="3" creationId="{7CB438FE-CDC4-8974-32AA-C6DAAAD8C4EF}"/>
          </ac:picMkLst>
        </pc:picChg>
      </pc:sldChg>
      <pc:sldChg chg="modSp">
        <pc:chgData name="Romy Beard" userId="S::rb@chronoshub.io::00a7506f-ec3f-4b47-807d-bc578714b8a6" providerId="AD" clId="Web-{227FFA2B-6392-534B-CE68-8326CAA50B75}" dt="2022-08-25T14:28:49.281" v="13" actId="20577"/>
        <pc:sldMkLst>
          <pc:docMk/>
          <pc:sldMk cId="2788128064" sldId="3814"/>
        </pc:sldMkLst>
        <pc:spChg chg="mod">
          <ac:chgData name="Romy Beard" userId="S::rb@chronoshub.io::00a7506f-ec3f-4b47-807d-bc578714b8a6" providerId="AD" clId="Web-{227FFA2B-6392-534B-CE68-8326CAA50B75}" dt="2022-08-25T14:28:49.281" v="13" actId="20577"/>
          <ac:spMkLst>
            <pc:docMk/>
            <pc:sldMk cId="2788128064" sldId="3814"/>
            <ac:spMk id="4" creationId="{E97EDF08-FAB2-664E-A174-811A2385A85E}"/>
          </ac:spMkLst>
        </pc:spChg>
      </pc:sldChg>
    </pc:docChg>
  </pc:docChgLst>
  <pc:docChgLst>
    <pc:chgData name="Guest User" userId="S::urn:spo:anon#9ca1d4aaf6ff3bc417c224fe989995b16aa3a03deb31d9c711c2762365b16847::" providerId="AD" clId="Web-{995F1B20-0944-9C98-080B-017DB3323313}"/>
    <pc:docChg chg="modSld">
      <pc:chgData name="Guest User" userId="S::urn:spo:anon#9ca1d4aaf6ff3bc417c224fe989995b16aa3a03deb31d9c711c2762365b16847::" providerId="AD" clId="Web-{995F1B20-0944-9C98-080B-017DB3323313}" dt="2022-07-26T11:59:16.167" v="7" actId="14100"/>
      <pc:docMkLst>
        <pc:docMk/>
      </pc:docMkLst>
      <pc:sldChg chg="addSp delSp modSp">
        <pc:chgData name="Guest User" userId="S::urn:spo:anon#9ca1d4aaf6ff3bc417c224fe989995b16aa3a03deb31d9c711c2762365b16847::" providerId="AD" clId="Web-{995F1B20-0944-9C98-080B-017DB3323313}" dt="2022-07-26T11:59:16.167" v="7" actId="14100"/>
        <pc:sldMkLst>
          <pc:docMk/>
          <pc:sldMk cId="660746481" sldId="3803"/>
        </pc:sldMkLst>
        <pc:picChg chg="add del mod">
          <ac:chgData name="Guest User" userId="S::urn:spo:anon#9ca1d4aaf6ff3bc417c224fe989995b16aa3a03deb31d9c711c2762365b16847::" providerId="AD" clId="Web-{995F1B20-0944-9C98-080B-017DB3323313}" dt="2022-07-26T11:58:31.040" v="4"/>
          <ac:picMkLst>
            <pc:docMk/>
            <pc:sldMk cId="660746481" sldId="3803"/>
            <ac:picMk id="3" creationId="{298E5E57-FD91-36D4-B40D-2E84E23958E9}"/>
          </ac:picMkLst>
        </pc:picChg>
        <pc:picChg chg="add mod">
          <ac:chgData name="Guest User" userId="S::urn:spo:anon#9ca1d4aaf6ff3bc417c224fe989995b16aa3a03deb31d9c711c2762365b16847::" providerId="AD" clId="Web-{995F1B20-0944-9C98-080B-017DB3323313}" dt="2022-07-26T11:59:16.167" v="7" actId="14100"/>
          <ac:picMkLst>
            <pc:docMk/>
            <pc:sldMk cId="660746481" sldId="3803"/>
            <ac:picMk id="5" creationId="{709D30F1-399F-1AFD-9ACD-4B498A80FB7E}"/>
          </ac:picMkLst>
        </pc:picChg>
        <pc:picChg chg="del">
          <ac:chgData name="Guest User" userId="S::urn:spo:anon#9ca1d4aaf6ff3bc417c224fe989995b16aa3a03deb31d9c711c2762365b16847::" providerId="AD" clId="Web-{995F1B20-0944-9C98-080B-017DB3323313}" dt="2022-07-26T11:58:09.383" v="0"/>
          <ac:picMkLst>
            <pc:docMk/>
            <pc:sldMk cId="660746481" sldId="3803"/>
            <ac:picMk id="7" creationId="{FDE44EB4-327C-BDF8-8E22-B63872FBE59B}"/>
          </ac:picMkLst>
        </pc:picChg>
      </pc:sldChg>
    </pc:docChg>
  </pc:docChgLst>
  <pc:docChgLst>
    <pc:chgData name="Romy Beard" userId="S::rb@chronoshub.io::00a7506f-ec3f-4b47-807d-bc578714b8a6" providerId="AD" clId="Web-{0AF42D36-1356-1F8F-B6BA-AD2D57AE34FE}"/>
    <pc:docChg chg="modSld">
      <pc:chgData name="Romy Beard" userId="S::rb@chronoshub.io::00a7506f-ec3f-4b47-807d-bc578714b8a6" providerId="AD" clId="Web-{0AF42D36-1356-1F8F-B6BA-AD2D57AE34FE}" dt="2022-08-02T09:43:42.661" v="4" actId="20577"/>
      <pc:docMkLst>
        <pc:docMk/>
      </pc:docMkLst>
      <pc:sldChg chg="modSp">
        <pc:chgData name="Romy Beard" userId="S::rb@chronoshub.io::00a7506f-ec3f-4b47-807d-bc578714b8a6" providerId="AD" clId="Web-{0AF42D36-1356-1F8F-B6BA-AD2D57AE34FE}" dt="2022-08-02T09:43:42.661" v="4" actId="20577"/>
        <pc:sldMkLst>
          <pc:docMk/>
          <pc:sldMk cId="3814749396" sldId="3743"/>
        </pc:sldMkLst>
        <pc:spChg chg="mod">
          <ac:chgData name="Romy Beard" userId="S::rb@chronoshub.io::00a7506f-ec3f-4b47-807d-bc578714b8a6" providerId="AD" clId="Web-{0AF42D36-1356-1F8F-B6BA-AD2D57AE34FE}" dt="2022-08-02T09:43:42.661" v="4" actId="20577"/>
          <ac:spMkLst>
            <pc:docMk/>
            <pc:sldMk cId="3814749396" sldId="3743"/>
            <ac:spMk id="4" creationId="{78ADF860-DA35-2F42-9161-70A5A0A8AF8D}"/>
          </ac:spMkLst>
        </pc:spChg>
      </pc:sldChg>
    </pc:docChg>
  </pc:docChgLst>
  <pc:docChgLst>
    <pc:chgData clId="Web-{5E7C4B65-8593-436D-CEE3-93EC04CBD7AC}"/>
    <pc:docChg chg="modSld">
      <pc:chgData name="" userId="" providerId="" clId="Web-{5E7C4B65-8593-436D-CEE3-93EC04CBD7AC}" dt="2022-08-19T19:56:00.469" v="1" actId="20577"/>
      <pc:docMkLst>
        <pc:docMk/>
      </pc:docMkLst>
      <pc:sldChg chg="modSp">
        <pc:chgData name="" userId="" providerId="" clId="Web-{5E7C4B65-8593-436D-CEE3-93EC04CBD7AC}" dt="2022-08-19T19:56:00.469" v="1" actId="20577"/>
        <pc:sldMkLst>
          <pc:docMk/>
          <pc:sldMk cId="1494604583" sldId="3805"/>
        </pc:sldMkLst>
        <pc:spChg chg="mod">
          <ac:chgData name="" userId="" providerId="" clId="Web-{5E7C4B65-8593-436D-CEE3-93EC04CBD7AC}" dt="2022-08-19T19:56:00.469" v="1" actId="20577"/>
          <ac:spMkLst>
            <pc:docMk/>
            <pc:sldMk cId="1494604583" sldId="3805"/>
            <ac:spMk id="6" creationId="{BEE6CFF8-E2B5-A472-DDDD-A99E057EE315}"/>
          </ac:spMkLst>
        </pc:spChg>
      </pc:sldChg>
    </pc:docChg>
  </pc:docChgLst>
  <pc:docChgLst>
    <pc:chgData name="Guest User" userId="S::urn:spo:anon#9ca1d4aaf6ff3bc417c224fe989995b16aa3a03deb31d9c711c2762365b16847::" providerId="AD" clId="Web-{F29E0E76-9441-4585-B7D4-E6BA60DF67E9}"/>
    <pc:docChg chg="modSld">
      <pc:chgData name="Guest User" userId="S::urn:spo:anon#9ca1d4aaf6ff3bc417c224fe989995b16aa3a03deb31d9c711c2762365b16847::" providerId="AD" clId="Web-{F29E0E76-9441-4585-B7D4-E6BA60DF67E9}" dt="2022-07-21T19:34:55.734" v="786" actId="20577"/>
      <pc:docMkLst>
        <pc:docMk/>
      </pc:docMkLst>
      <pc:sldChg chg="delSp modSp">
        <pc:chgData name="Guest User" userId="S::urn:spo:anon#9ca1d4aaf6ff3bc417c224fe989995b16aa3a03deb31d9c711c2762365b16847::" providerId="AD" clId="Web-{F29E0E76-9441-4585-B7D4-E6BA60DF67E9}" dt="2022-07-21T18:50:05.547" v="743" actId="20577"/>
        <pc:sldMkLst>
          <pc:docMk/>
          <pc:sldMk cId="1208207896" sldId="3804"/>
        </pc:sldMkLst>
        <pc:spChg chg="mod">
          <ac:chgData name="Guest User" userId="S::urn:spo:anon#9ca1d4aaf6ff3bc417c224fe989995b16aa3a03deb31d9c711c2762365b16847::" providerId="AD" clId="Web-{F29E0E76-9441-4585-B7D4-E6BA60DF67E9}" dt="2022-07-21T18:50:05.547" v="743" actId="20577"/>
          <ac:spMkLst>
            <pc:docMk/>
            <pc:sldMk cId="1208207896" sldId="3804"/>
            <ac:spMk id="6" creationId="{BEE6CFF8-E2B5-A472-DDDD-A99E057EE315}"/>
          </ac:spMkLst>
        </pc:spChg>
        <pc:spChg chg="del">
          <ac:chgData name="Guest User" userId="S::urn:spo:anon#9ca1d4aaf6ff3bc417c224fe989995b16aa3a03deb31d9c711c2762365b16847::" providerId="AD" clId="Web-{F29E0E76-9441-4585-B7D4-E6BA60DF67E9}" dt="2022-07-21T18:39:03.401" v="557"/>
          <ac:spMkLst>
            <pc:docMk/>
            <pc:sldMk cId="1208207896" sldId="3804"/>
            <ac:spMk id="9" creationId="{B2CC2AE1-7315-98E6-9DEB-CB62F942C5E4}"/>
          </ac:spMkLst>
        </pc:spChg>
      </pc:sldChg>
      <pc:sldChg chg="modSp">
        <pc:chgData name="Guest User" userId="S::urn:spo:anon#9ca1d4aaf6ff3bc417c224fe989995b16aa3a03deb31d9c711c2762365b16847::" providerId="AD" clId="Web-{F29E0E76-9441-4585-B7D4-E6BA60DF67E9}" dt="2022-07-21T19:34:55.734" v="786" actId="20577"/>
        <pc:sldMkLst>
          <pc:docMk/>
          <pc:sldMk cId="1494604583" sldId="3805"/>
        </pc:sldMkLst>
        <pc:spChg chg="mod">
          <ac:chgData name="Guest User" userId="S::urn:spo:anon#9ca1d4aaf6ff3bc417c224fe989995b16aa3a03deb31d9c711c2762365b16847::" providerId="AD" clId="Web-{F29E0E76-9441-4585-B7D4-E6BA60DF67E9}" dt="2022-07-21T19:17:35.771" v="746" actId="20577"/>
          <ac:spMkLst>
            <pc:docMk/>
            <pc:sldMk cId="1494604583" sldId="3805"/>
            <ac:spMk id="3" creationId="{5DA6ED3C-3185-C9A1-460B-0CAE543CE1CF}"/>
          </ac:spMkLst>
        </pc:spChg>
        <pc:spChg chg="mod">
          <ac:chgData name="Guest User" userId="S::urn:spo:anon#9ca1d4aaf6ff3bc417c224fe989995b16aa3a03deb31d9c711c2762365b16847::" providerId="AD" clId="Web-{F29E0E76-9441-4585-B7D4-E6BA60DF67E9}" dt="2022-07-21T19:34:55.734" v="786" actId="20577"/>
          <ac:spMkLst>
            <pc:docMk/>
            <pc:sldMk cId="1494604583" sldId="3805"/>
            <ac:spMk id="6" creationId="{BEE6CFF8-E2B5-A472-DDDD-A99E057EE315}"/>
          </ac:spMkLst>
        </pc:spChg>
      </pc:sldChg>
    </pc:docChg>
  </pc:docChgLst>
  <pc:docChgLst>
    <pc:chgData name="Guest User" userId="S::urn:spo:anon#9ca1d4aaf6ff3bc417c224fe989995b16aa3a03deb31d9c711c2762365b16847::" providerId="AD" clId="Web-{80051A34-1AF8-44B6-86B0-0598B3B8BC3C}"/>
    <pc:docChg chg="modSld">
      <pc:chgData name="Guest User" userId="S::urn:spo:anon#9ca1d4aaf6ff3bc417c224fe989995b16aa3a03deb31d9c711c2762365b16847::" providerId="AD" clId="Web-{80051A34-1AF8-44B6-86B0-0598B3B8BC3C}" dt="2022-08-24T16:04:48.916" v="15"/>
      <pc:docMkLst>
        <pc:docMk/>
      </pc:docMkLst>
      <pc:sldChg chg="delSp modSp">
        <pc:chgData name="Guest User" userId="S::urn:spo:anon#9ca1d4aaf6ff3bc417c224fe989995b16aa3a03deb31d9c711c2762365b16847::" providerId="AD" clId="Web-{80051A34-1AF8-44B6-86B0-0598B3B8BC3C}" dt="2022-08-24T16:04:39.431" v="13"/>
        <pc:sldMkLst>
          <pc:docMk/>
          <pc:sldMk cId="1088930801" sldId="3810"/>
        </pc:sldMkLst>
        <pc:spChg chg="del">
          <ac:chgData name="Guest User" userId="S::urn:spo:anon#9ca1d4aaf6ff3bc417c224fe989995b16aa3a03deb31d9c711c2762365b16847::" providerId="AD" clId="Web-{80051A34-1AF8-44B6-86B0-0598B3B8BC3C}" dt="2022-08-24T16:04:39.431" v="13"/>
          <ac:spMkLst>
            <pc:docMk/>
            <pc:sldMk cId="1088930801" sldId="3810"/>
            <ac:spMk id="6" creationId="{12E6CDFA-1D94-6D4F-86C4-B7D476CBAC8C}"/>
          </ac:spMkLst>
        </pc:spChg>
        <pc:spChg chg="mod">
          <ac:chgData name="Guest User" userId="S::urn:spo:anon#9ca1d4aaf6ff3bc417c224fe989995b16aa3a03deb31d9c711c2762365b16847::" providerId="AD" clId="Web-{80051A34-1AF8-44B6-86B0-0598B3B8BC3C}" dt="2022-08-24T15:53:41.158" v="10" actId="20577"/>
          <ac:spMkLst>
            <pc:docMk/>
            <pc:sldMk cId="1088930801" sldId="3810"/>
            <ac:spMk id="15" creationId="{8869C48F-4F32-FF47-A00C-D9E529D37CA2}"/>
          </ac:spMkLst>
        </pc:spChg>
      </pc:sldChg>
      <pc:sldChg chg="delSp modSp">
        <pc:chgData name="Guest User" userId="S::urn:spo:anon#9ca1d4aaf6ff3bc417c224fe989995b16aa3a03deb31d9c711c2762365b16847::" providerId="AD" clId="Web-{80051A34-1AF8-44B6-86B0-0598B3B8BC3C}" dt="2022-08-24T16:04:42.072" v="14"/>
        <pc:sldMkLst>
          <pc:docMk/>
          <pc:sldMk cId="844123643" sldId="3811"/>
        </pc:sldMkLst>
        <pc:spChg chg="del">
          <ac:chgData name="Guest User" userId="S::urn:spo:anon#9ca1d4aaf6ff3bc417c224fe989995b16aa3a03deb31d9c711c2762365b16847::" providerId="AD" clId="Web-{80051A34-1AF8-44B6-86B0-0598B3B8BC3C}" dt="2022-08-24T16:04:42.072" v="14"/>
          <ac:spMkLst>
            <pc:docMk/>
            <pc:sldMk cId="844123643" sldId="3811"/>
            <ac:spMk id="6" creationId="{12E6CDFA-1D94-6D4F-86C4-B7D476CBAC8C}"/>
          </ac:spMkLst>
        </pc:spChg>
        <pc:spChg chg="mod">
          <ac:chgData name="Guest User" userId="S::urn:spo:anon#9ca1d4aaf6ff3bc417c224fe989995b16aa3a03deb31d9c711c2762365b16847::" providerId="AD" clId="Web-{80051A34-1AF8-44B6-86B0-0598B3B8BC3C}" dt="2022-08-24T15:54:11.644" v="12" actId="20577"/>
          <ac:spMkLst>
            <pc:docMk/>
            <pc:sldMk cId="844123643" sldId="3811"/>
            <ac:spMk id="15" creationId="{8869C48F-4F32-FF47-A00C-D9E529D37CA2}"/>
          </ac:spMkLst>
        </pc:spChg>
      </pc:sldChg>
      <pc:sldChg chg="delSp">
        <pc:chgData name="Guest User" userId="S::urn:spo:anon#9ca1d4aaf6ff3bc417c224fe989995b16aa3a03deb31d9c711c2762365b16847::" providerId="AD" clId="Web-{80051A34-1AF8-44B6-86B0-0598B3B8BC3C}" dt="2022-08-24T16:04:48.916" v="15"/>
        <pc:sldMkLst>
          <pc:docMk/>
          <pc:sldMk cId="2024495218" sldId="3812"/>
        </pc:sldMkLst>
        <pc:spChg chg="del">
          <ac:chgData name="Guest User" userId="S::urn:spo:anon#9ca1d4aaf6ff3bc417c224fe989995b16aa3a03deb31d9c711c2762365b16847::" providerId="AD" clId="Web-{80051A34-1AF8-44B6-86B0-0598B3B8BC3C}" dt="2022-08-24T16:04:48.916" v="15"/>
          <ac:spMkLst>
            <pc:docMk/>
            <pc:sldMk cId="2024495218" sldId="3812"/>
            <ac:spMk id="6" creationId="{12E6CDFA-1D94-6D4F-86C4-B7D476CBAC8C}"/>
          </ac:spMkLst>
        </pc:spChg>
      </pc:sldChg>
    </pc:docChg>
  </pc:docChgLst>
  <pc:docChgLst>
    <pc:chgData name="Guest User" userId="S::urn:spo:anon#9ca1d4aaf6ff3bc417c224fe989995b16aa3a03deb31d9c711c2762365b16847::" providerId="AD" clId="Web-{D769D083-A0AE-7339-AD25-4255792F2FEA}"/>
    <pc:docChg chg="modSld">
      <pc:chgData name="Guest User" userId="S::urn:spo:anon#9ca1d4aaf6ff3bc417c224fe989995b16aa3a03deb31d9c711c2762365b16847::" providerId="AD" clId="Web-{D769D083-A0AE-7339-AD25-4255792F2FEA}" dt="2022-07-22T13:51:22.702" v="272" actId="20577"/>
      <pc:docMkLst>
        <pc:docMk/>
      </pc:docMkLst>
      <pc:sldChg chg="modSp">
        <pc:chgData name="Guest User" userId="S::urn:spo:anon#9ca1d4aaf6ff3bc417c224fe989995b16aa3a03deb31d9c711c2762365b16847::" providerId="AD" clId="Web-{D769D083-A0AE-7339-AD25-4255792F2FEA}" dt="2022-07-22T13:42:46.237" v="168" actId="20577"/>
        <pc:sldMkLst>
          <pc:docMk/>
          <pc:sldMk cId="660746481" sldId="3803"/>
        </pc:sldMkLst>
        <pc:spChg chg="mod">
          <ac:chgData name="Guest User" userId="S::urn:spo:anon#9ca1d4aaf6ff3bc417c224fe989995b16aa3a03deb31d9c711c2762365b16847::" providerId="AD" clId="Web-{D769D083-A0AE-7339-AD25-4255792F2FEA}" dt="2022-07-22T13:42:46.237" v="168" actId="20577"/>
          <ac:spMkLst>
            <pc:docMk/>
            <pc:sldMk cId="660746481" sldId="3803"/>
            <ac:spMk id="6" creationId="{BEE6CFF8-E2B5-A472-DDDD-A99E057EE315}"/>
          </ac:spMkLst>
        </pc:spChg>
      </pc:sldChg>
      <pc:sldChg chg="modSp">
        <pc:chgData name="Guest User" userId="S::urn:spo:anon#9ca1d4aaf6ff3bc417c224fe989995b16aa3a03deb31d9c711c2762365b16847::" providerId="AD" clId="Web-{D769D083-A0AE-7339-AD25-4255792F2FEA}" dt="2022-07-22T13:51:22.702" v="272" actId="20577"/>
        <pc:sldMkLst>
          <pc:docMk/>
          <pc:sldMk cId="3731938432" sldId="3806"/>
        </pc:sldMkLst>
        <pc:spChg chg="mod">
          <ac:chgData name="Guest User" userId="S::urn:spo:anon#9ca1d4aaf6ff3bc417c224fe989995b16aa3a03deb31d9c711c2762365b16847::" providerId="AD" clId="Web-{D769D083-A0AE-7339-AD25-4255792F2FEA}" dt="2022-07-22T13:51:22.702" v="272" actId="20577"/>
          <ac:spMkLst>
            <pc:docMk/>
            <pc:sldMk cId="3731938432" sldId="3806"/>
            <ac:spMk id="6" creationId="{BEE6CFF8-E2B5-A472-DDDD-A99E057EE3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hronoshub.io/events/" TargetMode="External"/><Relationship Id="rId4" Type="http://schemas.openxmlformats.org/officeDocument/2006/relationships/hyperlink" Target="https://chronoshub.io/newslett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hyperlink" Target="mailto:mj@chronos-oa.com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PowerPoint Presentation</vt:lpstr>
      <vt:lpstr>PowerPoint Presentation</vt:lpstr>
      <vt:lpstr>CONTENT</vt:lpstr>
      <vt:lpstr>PowerPoint Presentation</vt:lpstr>
      <vt:lpstr>COMMON GROUND RESEARCH NETWORKS</vt:lpstr>
      <vt:lpstr>PowerPoint Presentation</vt:lpstr>
      <vt:lpstr>PowerPoint Presentation</vt:lpstr>
      <vt:lpstr>PowerPoint Presentation</vt:lpstr>
      <vt:lpstr>PowerPoint Presentation</vt:lpstr>
      <vt:lpstr>UNIVERSITY OF WISCONSIN PRESS</vt:lpstr>
      <vt:lpstr>Discussion of Challenges </vt:lpstr>
      <vt:lpstr>What's next?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Krasniqi</dc:creator>
  <cp:revision>6</cp:revision>
  <dcterms:created xsi:type="dcterms:W3CDTF">2022-01-24T09:39:01Z</dcterms:created>
  <dcterms:modified xsi:type="dcterms:W3CDTF">2022-08-25T14:28:52Z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0x010100193872DBAF02B04198AA7C862F24F2A7</vt:lpwstr>
  </property>
  <property fmtid="{D5CDD505-2E9C-101B-9397-08002B2CF9AE}" pid="3" name="MediaServiceImageTags">
    <vt:lpwstr/>
  </property>
</Properties>
</file>